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8" r:id="rId2"/>
    <p:sldId id="269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96" r:id="rId11"/>
    <p:sldId id="286" r:id="rId12"/>
    <p:sldId id="287" r:id="rId13"/>
    <p:sldId id="297" r:id="rId14"/>
    <p:sldId id="288" r:id="rId15"/>
    <p:sldId id="289" r:id="rId16"/>
    <p:sldId id="290" r:id="rId17"/>
    <p:sldId id="298" r:id="rId18"/>
    <p:sldId id="291" r:id="rId19"/>
    <p:sldId id="292" r:id="rId20"/>
    <p:sldId id="293" r:id="rId21"/>
    <p:sldId id="299" r:id="rId22"/>
    <p:sldId id="294" r:id="rId23"/>
    <p:sldId id="295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9-09-2020" id="{03B73404-8C85-4489-AC9A-D5B3D6C77133}">
          <p14:sldIdLst>
            <p14:sldId id="268"/>
            <p14:sldId id="269"/>
            <p14:sldId id="279"/>
            <p14:sldId id="280"/>
            <p14:sldId id="281"/>
            <p14:sldId id="282"/>
            <p14:sldId id="283"/>
            <p14:sldId id="284"/>
            <p14:sldId id="285"/>
            <p14:sldId id="296"/>
          </p14:sldIdLst>
        </p14:section>
        <p14:section name="30-09-2020" id="{763F0D6F-BA85-41E2-BFBA-BD72F4630308}">
          <p14:sldIdLst>
            <p14:sldId id="286"/>
            <p14:sldId id="287"/>
            <p14:sldId id="297"/>
            <p14:sldId id="288"/>
            <p14:sldId id="289"/>
            <p14:sldId id="290"/>
            <p14:sldId id="298"/>
            <p14:sldId id="291"/>
            <p14:sldId id="292"/>
            <p14:sldId id="293"/>
            <p14:sldId id="299"/>
            <p14:sldId id="294"/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82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9 726 3144,'0'0'105,"0"0"41,0 0 139,0 0 76,0 0 167,0 0 20,0 0-104,-9 5 4292,28 0-4074,0-1 1,-1-1-1,1 0 1,0-1-1,28-2 1,-5-3-184,47-11 0,-54 8-148,37-1-163,-41 5-86,-1-1-1,41-10 1,-41 6-71,123-40 134,-94 27 0,81-40 0,-115 48-115,-6 6 4,-6 1-25,0 1 1,-1-2-1,18-9 0,149-86 216,-176 99-217,0 1-1,0-1 1,0 0-1,0 0 1,0-1-1,-1 1 1,3-3-1,2-2 6,0 0 0,0 1 0,0 0 0,10-5 0,66-38 11,-1-23-24,-69 60 0,83-85 94,-34 11-13,-59 83-81,0 0 0,0 0 1,0 1-1,0-1 0,0 1 0,0-1 0,1 1 0,-1 0 0,1 0 0,4-1 1,-2 0-2,-2 1 182,-3 2-330,0 0 1,0 0 0,0-1-1,0 1 1,-1-1-1,1 1 1,0-1-1,0 1 1,0-1 0,-1 0-1,1 1 1,0-1-1,-1 0 1,1 0-1,0-1 1,0 0-10025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7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30 2520,'0'0'73,"0"0"17,0 0 44,0 0 21,0 0 18,0 0 13,0 0 12,0 0 1,0 0-31,21 19 543,-19-19-666,-1 0 1,1-1 0,-1 1-1,0 0 1,1 0 0,-1-1-1,0 1 1,1 0-1,-1-1 1,0 1 0,1-1-1,-1 0 1,0 1 0,0-1-1,0 0 1,1 0 0,-1 0-1,0 0 1,1-2 0,0 2 42,-1 0 72,1-19 737,-4 18-844,0 1 0,0 0 0,0-1 1,0 1-1,0 0 0,-1 0 0,1 0 0,0 0 0,-1 1 0,1-1 0,0 1 1,-1-1-1,1 1 0,-1 0 0,1 0 0,-1 0 0,1 0 0,-5 1 0,7-1-15,-6 5 48,5-4-76,7 8 67,-5-9-65,0 0-1,0 0 0,0 1 1,0-1-1,0 0 1,0 0-1,0 0 1,0 0-1,0 0 0,0 0 1,0 0-1,0 0 1,0-1-1,0 1 1,-1 0-1,1 0 0,0-1 1,0 1-1,0-1 1,0 1-1,0-1 1,-1 1-1,1-1 0,0 1 1,0-1-1,-1 0 1,2-1-1,-2 2-9,0 0 0,0 0 0,0 0 0,0-1 0,0 1 0,1 0-1,-1 0 1,0 0 0,0 0 0,0-1 0,0 1 0,0 0 0,0 0 0,0 0 0,0-1 0,0 1-1,0 0 1,0 0 0,0 0 0,-1-1 0,1 1 0,0 0 0,0 0 0,0 0 0,0 0 0,0-1-1,0 1 1,0 0 0,0 0 0,-1 0 0,1 0 0,0 0 0,0-1 0,0 1 0,0 0 0,0 0 0,-1 0-1,1 0 1,0 0 0,0 0 0,0 0 0,0 0 0,-1 0 0,1 0 0,0-1 0,0 1 0,0 0-1,-1 0 1,1 0 0,0 0 0,0 0 0,0 0 0,-1 1 0,1-1 0,0 0 0,0 0 0,0 0-1,0 0 1,-1 0 0,-14 0 45,14 0-41,-1 0 14,-2 1 1,3-1-10,-2 1-3,2 0 0,-1 2 0,-2 5 15,-6 7 26,10-14-43,3 0-4,-3-4-2,0 3 6,0 0 0,0-1 0,0 1 0,0 0 0,0 0 0,0 0 0,0-1 0,1 1-1,-1 0 1,0 0 0,0 0 0,0 0 0,0-1 0,1 1 0,-1 0 0,0 0 0,0 0 0,0 0 0,1 0 0,-1 0 0,0 0 0,0 0 0,0-1 0,1 1 0,-1 0 0,0 0 0,0 0 0,1 0 0,-1 0 0,0 0 0,0 0 0,0 0 0,1 0 0,-1 1 0,0-1 0,0 0 0,1 0 0,-1 0 0,0 0 0,1 0 0,9 2-965,-9-2 686,12 3-4660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7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22 3592,'1'0'72,"1"-1"24,-1 0 97,0-1 30,-1 1 2,-6-4 175,3 4-213,1-1 200,2 2-339,-1-1-1,1 1 1,0-1-1,-1 1 1,1 0-1,-1-1 1,1 1 0,-1 0-1,0 0 1,1-1-1,-1 1 1,1 0-1,-1 0 1,1 0-1,-1 0 1,0 0-1,1 0 1,-1 0-1,1 0 1,-1 0-1,0 0 1,1 0-1,-1 0 1,1 0-1,-1 0 1,0 0 0,1 1-1,-1-1 1,0 0-1,-2 2 91,0 0-1,0-1 1,0 1-1,1 0 0,-1 1 1,0-1-1,1 0 1,0 1-1,-1-1 1,1 1-1,0 0 1,0 0-1,0 0 1,1 0-1,-2 3 1,-2 2 109,4-4-216,-1-1 0,1 1 0,1-1 0,-1 1 0,0-1 0,1 1 0,0 0 0,-1-1 0,2 1 0,-1 0 0,0-1 0,1 1 0,-1 0-1,1-1 1,0 1 0,0-1 0,1 1 0,-1-1 0,1 0 0,3 6 0,-2-4-24,0 1-1,0-1 0,1 0 0,0 0 1,0-1-1,0 1 0,0-1 0,1 0 1,-1 0-1,1 0 0,0-1 0,11 6 1,-13-8 9,0-1 0,1 1 0,-1-1 1,0 0-1,1 0 0,-1-1 0,1 1 1,-1 0-1,0-1 0,1 0 0,-1 0 0,0 0 1,0 0-1,0-1 0,1 1 0,-2-1 1,5-3-1,2 0 49,0-1 1,-1 0 0,0-1-1,11-10 1,-18 15-54,0 0 1,0 0 0,0 0-1,0 0 1,0 0 0,0 0-1,-1 0 1,1-1-1,-1 1 1,1 0 0,-1-1-1,0 1 1,0 0 0,0 0-1,0-1 1,0 1 0,0 0-1,-1-1 1,0-2 0,-16-44 149,13 39-88,2 8-55,1 0 0,-1 0 0,1 0-1,-1 0 1,0 1 0,0-1 0,0 1 0,0-1 0,0 1 0,0 0 0,0 0-1,-1 0 1,1 0 0,0 0 0,-1 0 0,1 1 0,0-1 0,-1 1-1,1 0 1,-1-1 0,-2 1 0,-18-5 174,18 4-278,4 0 43,-1 0 0,0 0 0,0 0-1,0 1 1,0-1 0,0 1 0,1-1 0,-1 1-1,0 0 1,0-1 0,0 1 0,0 0 0,0 0-1,0 1 1,0-1 0,0 0 0,0 1 0,-4 1-1,1 1-7223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45.5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 88 904,'0'0'8,"-3"4"-1,-9 14-5,9-14 6,3-4 8,0 1-3,0-1 0,0 0-1,0 1 1,0-1-1,-1 1 1,1-1 0,0 0-1,0 1 1,0-1 0,0 1-1,-1-1 1,1 0-1,0 1 1,-1-1 0,1 0-1,0 0 1,0 1-1,-1-1 1,1 0 0,0 1-1,-1-1 1,1 0 0,-1 0-1,1 0 1,0 1-1,-1-1 1,1 0 0,-1 0-1,1 0 1,0 0 0,-1 0-1,1 0 1,-1 0-1,-17 4 1194,16-4-1242,1 0 237,1 0 38,0 0-30,-20 0 1506,28 0-1431,-1-1-1,1 0 1,0-1 0,12-4 0,-10 3-123,1 0-1,19-2 1,39-9 128,-41 7-130,34-4 1,37 1 197,-39 9-35,-47 2-191,-1 0 0,1-1 0,-1-1 0,1 0 0,19-5 0,-17 2 13,1 1-1,-1 0 0,32-1 0,-22 3-93,35-9 129,-46 7-164,1 0 0,16 0 0,80-6 29,-26 2 17,7 0 261,-45 7-13,-36 0-268,-9 0-18,-2 0-1244,0 0-4975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46.9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85 992,'0'0'0,"0"1"0,0-1 0,0 1 0,0-1 0,0 1 0,1-1 0,-1 0 0,0 1 0,0-1 0,0 1 0,0-1 0,1 1 0,-1-1 0,0 1 0,1-1 0,-1 0 0,0 1 0,1-1 0,-1 0 0,1 1 0,5 1 2,-1-1 0,1 0 0,0-1 0,0 1 0,0-1 0,0 0 0,9-2 0,14 1 30,33 1 453,81-12-1,-126 10-309,1 0 136,-1-1 1,19-6 0,-21 5-212,34-13 346,-42 15-431,-1 1 0,0 0-1,1 0 1,-1 1 0,1-1-1,-1 1 1,9 2 0,36-3 25,-11-3 59,62 1 0,-69 3 24,-1-1 1,0-1-1,36-7 1,-49 5 23,0 2 0,1 0 0,0 1 0,30 3 0,-8-1 48,-36 0-180,16-6 166,4-4-113,-25 9-78,-1 0 0,1-1 0,-1 1 0,1-1 0,-1 1 0,1 0 1,0-1-1,-1 1 0,1 0 0,0 0 0,-1 0 0,1 0 0,0-1 0,-1 1 0,1 0 0,0 0 0,0 0 0,-1 0 0,1 0 0,0 1 0,-1-1 0,1 0 0,0 0 0,-1 0 0,1 1 0,0-1 0,-1 0 1,1 0-1,-1 1 0,2 0 0,0 1-314,11 4-2849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48.0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0 109 1264,'12'4'60,"-1"-2"0,1 0-1,0 0 1,0-1 0,0 0 0,-1-1-1,16-2 1,86-16 1206,-52 7-402,-48 8-796,22-1 505,91-14 594,-113 16-1124,24-1 179,167-9 295,-146 8-306,-41 3-150,1-1 1,21-4-1,62-23 398,-64 24-63,-35 4-355,-2 1 7,0 0-25,-3 4-10,-15 14-910,-3 2-3603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48.5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1 141 1976,'65'0'41,"79"-13"174,-82 7-94,123-30 210,-131 24-296,126-24 486,-22 11 518,-152 24-765,2-1 49,-3 0-47,4-4-28,-7 5-63,-2 1-679,0 0-2677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49.2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83 2520,'38'8'1,"-17"-5"39,-1 0 0,1-2 0,-1-1 0,1 0 0,27-5 0,-1-3 136,81-10 372,-117 16-518,26-9 167,1-4-27,49-18 196,-35 27-565,-52 6-2234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49.8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1 135 1976,'0'2'9,"0"5"6,0-6 2,0-1 11,0 0 24,0 0 18,0 0 28,0 0 22,0 0 40,0 0 18,12 0 171,37-3 277,61-13 1,-23 3-231,-16 6-100,98-21 464,-89 13-472,134-22 413,-126 23-451,58 5 334,-141 9-503,1-2 11,-4 1-41,-2 1-15,0 0-15,-21 0-906,-1 0-3655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51.3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0 3416,'0'2'56,"0"5"16,0-6 64,0-1 25,-2 2 38,-3 5 5,2-4-16,-1 5-8,3-5-15,1 4 15,0 11 348,-1-1-37,2 1 1,0-1 0,5 31-1,-4-41-395,0 0 0,1 0 0,0-1-1,0 1 1,0 0 0,1-1-1,0 0 1,0 0 0,0 0 0,1-1-1,0 1 1,10 8 0,-2-3 56,1 1 5,0-1 0,0 0 1,1-1-1,21 11 0,-13-9-57,1-1 0,0-1 0,1-2 0,0 0 0,0-2 0,46 7 0,-16-10 7,75-14 120,-78 5-150,134-12 132,-145 15-106,71-15 0,61-15 526,-166 32-614,24-7 558,-28 6-469,4-4-8,-6 5-25,-1 1-14,1-2-25,1-4-5,-1 4-14,-4-1-1,-22-21-9,8 17-5,4 3-3,-11-3-3,0 1 0,-34-4 1,48 9 0,0 0 0,0 0 0,0 1 0,0 1 0,0 0 0,0 0 1,0 1-1,0 0 0,-12 5 0,20-7-6,1 1 10,0-1 1,0 0-1,0 0 1,1 0 0,-1 1-1,0-1 1,0 0 0,1 1-1,-1-1 1,0 1-1,1-1 1,-1 1 0,0-1-1,1 1 1,-1-1-1,1 1 1,-1 0 0,1-1-1,-1 1 1,0 1 0,1-2 1,0 1-1,0-1 1,0 1 0,0-1 0,0 1 0,0-1 0,0 1 0,0-1 0,1 1 0,-1-1 0,0 0 0,0 1 0,0-1 0,1 1 0,-1-1 0,0 1 0,0-1 0,1 0 0,-1 1 0,0-1 0,1 0 0,-1 1 0,0-1-1,1 0 1,-1 0 0,1 1 0,-1-1 0,1 0 0,-1 0 0,0 0 0,1 1 0,-1-1 0,1 0 0,0 0 0,4 1-1,0 1 1,0-1-1,0-1 1,1 1-1,6-1 1,81 0 1,-55 0 1,3 3 24,-37-2-11,-4 0-12,1 0 1,0 0-1,0 0 1,1 0 0,-1-1-1,0 1 1,0 0 0,0 0-1,1-1 1,-1 1-1,0-1 1,0 1 0,1-1-1,2 1 1,-2 0 6,-4 4-6,0-1 1,0 0 0,0 0 0,-1 1 0,1-1-1,-6 5 1,7-8-4,-16 20 31,0 1-1,2 0 0,-20 36 1,30-49-17,0-1-5,1 0-1,0 0 1,0 0-1,0 1 1,1-1-1,0 1 1,1 0-1,0 0 1,1 0-1,0 0 1,0 0-1,0 11 1,11 9-1549,-2-13-6153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55.5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151 1 2696,'0'0'80,"0"0"37,0 0 151,0 0 68,0 0 104,-5 2-48,-15 7-234,15-7 235,-10 9 134,10-7-406,0 1 1,0 0-1,0-1 1,0 2-1,1-1 1,0 0 0,-4 8-1,-6 9 141,8-14-70,2 1 1,-1 0-1,1 0 0,-3 11 0,-3 4-5,8-20-151,0 0 0,0 0-1,0 0 1,1 0 0,-1 0 0,1 1-1,0-1 1,1 1 0,-1-1 0,1 0-1,0 1 1,0-1 0,0 1 0,0-1-1,1 1 1,0-1 0,0 0 0,0 1-1,0-1 1,1 0 0,3 8 0,-3-11-30,-1 1 0,0-1 0,1 0 0,0 1 0,-1-1 0,1 0-1,0 0 1,-1 0 0,1 0 0,0 0 0,0-1 0,0 1 0,0 0 0,0-1 0,0 0 0,3 1 0,5-1 11,0-1 0,0 1 0,-1-2 0,1 0 0,-1 0 0,1 0 1,-1-1-1,0-1 0,10-4 0,35-21 195,-53 29-203,0-1 0,0 0 0,-1 1 0,1-1 0,-1 0 0,1 0 0,0 1 0,-1-1 0,0 0 0,1 0 0,-1 0 0,1 0 0,-1 0 0,0 0 0,0 0 0,1 0 0,-1 0 0,0 0 0,0 0 0,0 0 0,0 1 0,0-1 0,0 0 0,0 0 0,-1 0 0,1 0 0,0 0 0,0 0 0,-1 0 0,1 0 0,-1-1 0,-13-25 131,14 25-142,-5-5 79,0-1 0,-1 1-1,1 0 1,-1 0-1,-1 0 1,1 1-1,-1 0 1,0 1-1,-1-1 1,1 1 0,-13-6-1,6 3 48,7 3-96,4 3 7,0 0-1,0 0 1,0 1-1,0-1 1,0 1-1,0-1 1,-1 1 0,1 0-1,0 0 1,-1 1-1,1-1 1,-1 1-1,-6-1 1,9 1 36,0 1-21,0 0-45,0 0 0,0 0-1,0 0 1,0 0 0,0 0 0,0 1 0,0-1 0,1 0 0,-1 0 0,-1 3 0,1-2 7,6 20 16,8 14-1356,-5-16-5312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82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298 13 4848,'0'0'41,"-1"0"22,1 0 66,0 0 25,-1-1 11,0 1 9,1 0 28,0 0 3,0-1-10,0 0-3,0 1 0,0 0-4,0 0-15,0-2-2,-1 2-14,0-2-6,1 1-31,0-1-15,0 2-26,0-2-10,0 2-10,-6 8 491,0 0 0,-1-1 1,-10 10-1,-81 66 657,11-10-1023,34-32-1687,34-27-5130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56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 3504,'10'0'15,"-8"0"58,-2 0 34,0 0 75,0 0 37,0 0 49,0 0 15,0 2 11,0 4 14,0-4 23,-5 3-208,5-4-79,0-1 1,0 0-1,0 0 0,0 0 0,0 0 0,0 0 0,0 0 1,-1 1-1,1-1 0,0 0 0,0 0 0,0 0 1,0 0-1,1 0 0,-1 0 0,0 1 0,0-1 1,0 0-1,0 0 0,0 0 0,0 0 0,0 0 0,0 0 1,0 0-1,0 1 0,0-1 0,0 0 0,0 0 1,0 0-1,0 0 0,1 0 0,-1 0 0,0 0 1,0 0-1,0 0 0,0 0 0,0 0 0,0 1 0,0-1 1,1 0-1,-1 0 0,0 0 0,0 0 0,0 0 1,0 0-1,0 0 0,0 0 0,1 0 0,-1 0 1,0 0-1,0 0 0,0 0 0,0 0 0,0 0 0,0 0 1,1-1-1,-1 1 0,0 0 0,0 0 0,0 0 1,0 0-1,0 0 0,0 0 0,0 0 0,0 0 1,1 0-1,0-1 128,-1 1-7,0 0-9,0-21-720,0 21-5121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56.7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38 2424,'0'2'25,"0"4"9,0-4 12,0-2 42,-3 2 135,-5 7 68,7-8-251,0 0 0,1 0 0,-1 0 1,0-1-1,1 1 0,-1 0 0,1 1 1,-1-1-1,1 0 0,0 0 0,-1 0 1,1 0-1,0 0 0,0 0 0,0 0 1,0 0-1,0 2 0,0 3 58,-2 1 116,1 1 1,0-1-1,0 1 0,1 0 1,0 0-1,0-1 0,1 1 0,0 0 1,4 14-1,0-7 118,-5-12-242,1 0 1,0 0-1,0-1 0,0 1 1,1 0-1,-1 0 1,1 0-1,-1-1 0,1 1 1,0-1-1,0 1 1,0-1-1,0 0 0,4 3 1,-3-3-57,1 0 0,0 1 0,0-1 0,0-1 1,0 1-1,1-1 0,-1 1 0,0-1 0,1 0 0,-1-1 1,1 1-1,-1-1 0,1 0 0,-1 0 0,0 0 0,1-1 1,4 0-1,11-3 128,-1-1 0,26-9 0,-38 12-127,-5 2-22,-1 0 0,1-1 0,-1 1 1,1-1-1,0 1 0,-1-1 0,1 0 1,-1 1-1,1-1 0,-1 0 0,0 0 0,1 0 1,-1 0-1,0 0 0,0 0 0,0-1 1,0 1-1,0 0 0,0-1 0,0 1 0,0 0 1,0-1-1,-1 1 0,1-1 0,0 1 1,-1-1-1,1 0 0,-1 1 0,0-1 0,0 0 1,1 1-1,-1-1 0,0 1 0,0-1 1,-1 0-1,1 1 0,0-1 0,0 0 0,-1 1 1,1-1-1,-1 1 0,0-1 0,1 1 1,-1-1-1,0 1 0,0-1 0,0 1 0,-1-2 1,-5-8 55,0 0 0,-1 0 0,-1 1 1,0 0-1,0 0 0,-1 1 0,0 1 0,-1-1 1,1 2-1,-2-1 0,-20-9 0,27 14 17,2 2-62,1 0 1,-1 0-1,0-1 0,1 0 1,-1 1-1,1-1 0,-4-3 0,-6-6 151,9 8-116,-3-3-17,5 4-19,1 2-1300,0 0-5199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57.3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76 39 3952,'-1'3'7,"-22"36"277,13-22 62,0 2-1,-8 20 1,15-31-215,1-5-21,0 1 1,1 0 0,0-1-1,0 1 1,0 0-1,0 0 1,0 0-1,1 0 1,-1 0-1,1-1 1,0 1-1,1 0 1,0 7-1,-1-7-45,1-2-13,-1-1 0,0 0-1,1 1 1,-1-1 0,1 0-1,-1 1 1,1-1 0,0 0-1,-1 0 1,1 0 0,0 1-1,0-1 1,0 0 0,2 1-1,-1 0 19,0 0 0,0 0-1,0 0 1,0 0 0,1-1 0,-1 1-1,0-1 1,1 0 0,0 1-1,-1-1 1,1 0 0,0-1-1,-1 1 1,1 0 0,0-1-1,0 0 1,0 1 0,3-1-1,3 0 65,1 0-1,-1-1 0,12-2 1,-2 0 56,-10 1-118,-1 0-1,1 0 1,-1 0-1,0-1 1,0 0-1,0-1 1,0 1-1,0-2 1,-1 1 0,8-7-1,-10 7 88,1-5 5,-3 5 16,1-3 1,-3 4-145,0 1 1,-1 0-1,1 0 1,-1 0-1,1-1 1,-1 1-1,0 0 1,0-1-1,0 1 1,0 0-1,-1 0 1,1-1-1,-1 1 1,0-4-1,-11-26 117,10 29-158,-3-10 112,2 6-38,1-1-1,-2 1 0,1 0 1,-1 0-1,0 0 1,0 0-1,-10-9 0,10 13 67,-5 2 24,5 0-30,-5-2-14,7 2-47,0 0-22,-4-5-35,4 5-10,2 1-19,0 0 17,1 0 0,-1 0 1,0 0-1,1 0 1,-1 0-1,0 0 1,1 0-1,-1-1 1,0 1-1,0 0 1,1 0-1,-1 0 0,0 0 1,0 0-1,1-1 1,-1 1-1,0 0 1,0 0-1,1 0 1,-1-1-1,0 1 0,0 0 1,0 0-1,0-1 1,1 1-1,-1 0 1,0 0-1,0-1 1,0 0-11,1 1 1,-1-1 0,0 0-1,1 1 1,-1-1 0,1 1-1,-1-1 1,0 1 0,1-1-1,-1 1 1,1 0 0,0-1-1,-1 1 1,1-1 0,-1 1-1,1 0 1,-1 0 0,1-1-1,1 1 1,33-9-1715,-12 4-5935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58.1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 77 4488,'0'-1'11,"-1"0"1,0 1-1,0-1 1,1 0-1,-1 0 1,1 0-1,-1 0 1,0 0-1,1 0 1,0 0-1,-1 0 1,1 0-1,0 0 1,-1 0-1,1 0 0,0 0 1,0 0-1,0 0 1,0 0-1,0-1 1,0 1-1,0-2 1,2 2 30,-1 0 0,1-1 0,-1 1 0,1 0 0,0-1 0,0 1 0,-1 0 0,1 1 0,0-1 0,4-1 0,2-2 40,10-4 270,-1 1 0,34-8 0,-43 13-208,-1 1 0,1 0-1,-1 1 1,1 0 0,0 0 0,-1 0 0,1 1 0,0 0 0,-1 1 0,1 0 0,12 4-1,-19-5 171,7 30 707,-7-28-972,-1 1-1,0-1 0,-1 0 1,1 0-1,-1 1 1,1-1-1,-1 0 1,0 0-1,0 1 1,0-1-1,-1 0 1,1 0-1,-1 0 1,1-1-1,-1 1 1,0 0-1,0-1 1,-1 1-1,1-1 1,0 1-1,-5 2 1,-10 9 41,7-7-5,0 2 1,1-1-1,-16 19 1,23-24-45,-3 5-6,4-6-14,1-2-2,-5 5-17,5-4-1,0 0 1,1 0-1,-1-1 0,0 1 0,1 0 0,-1 0 1,1-1-1,-1 1 0,1 0 0,-1-1 1,1 1-1,0-1 0,-1 1 0,1-1 0,-1 1 1,1-1-1,0 1 0,0-1 0,-1 0 1,1 1-1,1-1 0,149 84 318,-147-81-282,0 0 1,0 0-1,-1 0 1,0 0 0,0 0-1,0 1 1,0 0-1,0-1 1,-1 1-1,4 6 1,-5-8 69,9 29 253,-9-26-280,-1 2 12,-1-3-15,-5 7-2,5-9-66,-1 0 0,1 0 1,-1 0-1,1 0 0,-1-1 1,0 1-1,0 0 0,0-1 1,0 0-1,0 1 0,-4 1 1,1 0 2,0-1 1,1-1 0,-1 1 0,0-1 0,0 0 0,1 0 0,-1 0 0,0 0 0,0-1 0,-5 0 0,-8 1 25,6 0-34,-30 6 65,32-8 100,5-1-2018,5 2-5744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58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 28 5560,'-19'-9'110,"17"8"-59,2 1 32,-2-2 113,-7-5 34,4 5 29,-6-3 20,8 4 33,3 1 10,0 0 13,0 0-271,-1 0-1,1 0 1,-1 0 0,1 0-1,-1 0 1,1 0-1,-1 0 1,1 0 0,-1 0-1,1 0 1,-1 0 0,1 0-1,-1 0 1,1 0-1,-1 1 1,1-1 0,-1 0-1,1 0 1,0 0-1,-1 1 1,0 1-25,1-1 1,-1 0-1,1 1 1,0-1-1,0 1 1,-1-1-1,1 1 1,0-1-1,0 1 0,1 0 1,-1-1-1,0 1 1,0-1-1,1 0 1,-1 1-1,1-1 0,-1 1 1,1-1-1,0 0 1,-1 1-1,1-1 1,0 0-1,0 0 0,0 1 1,0-1-1,2 1 1,4 5 102,1-1 0,-1 0 1,13 7-1,-14-10-46,-1 1 0,1 0 0,-1 0-1,6 6 1,-10-9-70,-1 1 0,1 0 0,0-1 0,0 1 0,-1 0 0,1 0 0,-1 0 0,1 0 0,-1 0 0,0-1 0,0 1 0,0 0 0,0 0-1,0 0 1,0 0 0,-1 0 0,0 3 0,-11 34 255,7-24-205,4-8-35,-1-1 0,0 1 0,0 0-1,-1-1 1,0 1 0,0-1 0,0 0 0,-1 0-1,-5 7 1,-16 23 98,24-34-152,-9 0-1490,2 1-5930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58.9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0 151 4848,'9'-8'12,"-8"6"48,-1 2 37,2-2 103,5-4 35,-6 4 18,-1 2 22,2-2 50,5-6-166,0 1 0,1 0-1,0 0 1,0 0 0,1 1 0,0 0-1,0 1 1,15-7 0,-2 1 5,-16 7-29,1 0-1,0 0 1,0 1-1,0 0 1,0 0-1,0 1 0,1 0 1,-1 1-1,1-1 1,11 0-1,-8 0-10,-1 0-1,1-2 0,0 1 1,13-8-1,-23 11-28,16 10 177,-15-9-271,-1-1 1,-1 0 0,1 1 0,-1-1 0,1 0 0,-1 1 0,1-1 0,-1 1 0,1-1 0,-1 0 0,0 1 0,1-1 0,-1 1 0,0-1-1,1 1 1,-1-1 0,0 1 0,0 0 0,1-1 0,-1 1 0,0-1 0,0 1 0,0-1 0,0 1 0,0 0 0,0-1 0,0 1 0,0-1 0,0 1 0,0 0 0,0-1 0,0 1 0,0-1 0,-1 1 0,1-1-1,0 1 1,-1 0 0,-8 23-1222,-2 3-4906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1:59.9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342 25 6456,'-20'-17'-23,"18"16"23,-1 0-1,1 0 1,-1 0-1,0 0 1,1 0-1,-1 1 1,0-1 0,1 1-1,-1 0 1,0-1-1,0 1 1,0 1-1,1-1 1,-1 0-1,0 1 1,1-1 0,-6 3-1,-8 1 114,-1 1-1,1 1 1,0 0-1,-16 9 1,21-9-69,7-4 7,1-1 1,0 1 0,0 0 0,0 1-1,0-1 1,0 0 0,0 1-1,-4 5 1,-5 7 142,0 0 0,1 1 0,1 0 0,1 1 0,0 0-1,-9 25 1,13-25-128,-11 38 303,7-13-103,1 1 0,-1 46 1,9-74-234,3 35 166,34 164 309,-26-135-312,3 15-68,3-30-34,14 70 108,-23-75-162,2 10-1396,-4-33-5424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2:00.8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5 3416,'0'0'-8,"9"-4"-45,-8 5 2787,-7 5-2237,5-3-398,-1-1-1,1 1 0,0-1 0,0 1 1,0 0-1,0-1 0,0 1 0,0 0 1,1 0-1,-1 0 0,1 0 0,0 0 1,0 5-1,6 42 533,-4-43-511,15 53 538,-12-45-519,0 1 0,-1 0 1,3 23-1,-7-26-32,1-10-221,-1 1 0,0-1 0,1 0 0,0 1 0,0-1 0,0 0-1,2 5 1,-3-6-5944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2:01.1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27 4760,'38'-6'-49,"15"-1"2,-32 2 235,-14 3-248,0 0 0,-1 0 0,1 1 0,0 0 0,11 1 0,-16 0-2688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2:02.5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290 88 3952,'-18'-42'19,"17"41"-5,1 1 45,0-2 146,-2-6 71,0 4 120,-4-5 52,4 5 71,-2-6 9,2 7-32,2 3-22,-2-1-51,-5-2-16,6 4-345,0 0 0,0 0 0,0 0 1,0 0-1,1 0 0,-1 0 0,0 0 0,1 0 0,-1 0 1,1 1-1,-1-1 0,1 0 0,0 0 0,-1 1 1,1-1-1,0 2 0,1 29 341,2 0 1,8 38-1,-10-66-378,9 52 156,-2-19-72,-3-17-12,0 0 0,-2 1 0,2 28 0,-5-20 123,0-25-238,-1-11 368,0 6-345,1 0 0,-1 0 0,1 0 0,-1 0 0,1 0 0,-1 0 0,0 1 0,0-1 0,0 0 0,1 0 0,-1 1 0,0-1 0,0 1 0,0-1 0,0 0 0,0 1 0,-1-1 0,0 0 5,-18-15 69,12 9-46,0 0 1,-1 1 0,0 0-1,-15-8 1,17 12-16,0-1-1,0 1 1,-1 0 0,1 1-1,-1-1 1,1 2 0,-1-1-1,1 1 1,-1 0 0,1 0-1,-1 1 1,1 0 0,0 1 0,-1-1-1,1 1 1,0 1 0,0-1-1,-11 7 1,17-8-13,-1 0 0,1-1 0,0 1 0,-1 1 0,1-1 0,0 0 0,0 0 0,0 0 0,0 1 0,0-1 0,-1 2 1,-13 18 38,14-20-41,0 0 0,0 0-1,0 0 1,0 1 0,0-1 0,1 0-1,-1 1 1,1-1 0,-1 0-1,1 1 1,-1-1 0,0 3-1,1-1 1,1 0-1,-1 1 1,0-1-1,1 1 0,0-1 1,0 0-1,0 0 0,0 1 1,2 3-1,-2-2 1,15 21 1,-2-10-4,9-1 0,-15-11-2,0-1 0,1 1 0,-1-1 1,1-1-1,0 1 0,0-1 1,-1-1-1,1 0 0,0 0 0,1-1 1,-1 0-1,0-1 0,13-2 1,2-1 1,-16 2 0,14-10 0,5-3 0,-22 13 0,17-22 0,-18 20-126,-1 0 0,-1 0 0,1 0 0,0 0 0,-1 0 0,0-1 0,0 0 0,0 1 0,-1-1 0,0 0 0,1-4 0,1-7-7314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7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33 992,'0'0'24,"0"0"17,0 0 70,0 0 29,0 0 48,0 0 27,0 0 58,0 0 7,0 0-32,0 0-11,0 0-10,0 0-8,0 0-22,0 0-6,0 0-6,0 0 6,0 0 27,14 4 246,44-8 204,32-1-152,17 0-248,29-7-124,-128 12-163,33-1-219,45-6 0,-72 5-3408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2:03.0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 30 5472,'1'-12'42,"-1"11"-13,0 1-1,0-1 0,0 0 0,0 0 1,-1 0-1,1 1 0,0-1 0,0 0 0,-1 0 1,1 1-1,-1-1 0,1 0 0,-1 1 0,1-1 1,-1 0-1,1 1 0,-1-1 0,0 1 0,1-1 1,-1 1-1,0-1 0,1 1 0,-1-1 0,0 1 1,0 0-1,1-1 0,-1 1 0,0 0 0,0 0 1,1 0-1,-1 0 0,0-1 0,0 1 0,0 0 1,0 0-1,1 1 0,-1-1 0,0 0 1,-1 0-1,-1 1 62,1 0 0,-1 0 0,1 0-1,0 0 1,-1 0 0,1 0 0,0 0 0,0 1 0,0-1 0,0 1 0,0 0 0,0 0 0,0-1 0,-2 5 0,-1 1 133,1 0 1,0 1-1,1 0 0,-1 0 1,1 0-1,1 0 1,0 0-1,0 0 0,-1 15 1,1-9-5,2 1-1,0-1 1,0 1 0,6 26 0,-5-35-60,-1-5-132,1 1 1,-1 0-1,1 0 0,0 0 0,-1-1 1,1 1-1,0 0 0,0-1 1,0 1-1,0-1 0,0 1 1,1-1-1,-1 0 0,0 1 0,1-1 1,-1 0-1,2 1 0,1 1 27,4 4-13,1 1-1458,-7-6-5735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2:03.5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0 109 4664,'8'0'-3,"-6"0"-9,12-2 28,11-8 213,1 2 0,45-9 0,43-10 763,-9-1 153,-98 27-1077,8-3 219,0 1-1,25-2 1,-36 4-200,3-1-997,-5 1-4052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2:04.3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80 4576,'1'0'8,"0"-1"0,0 1 0,0-1 0,0 1-1,0-1 1,1 0 0,-2 0 0,1 1 0,0-1 0,0 0 0,0 0 0,0 0 0,0 0 0,0-2 0,0 1 66,-1 2 58,0 0 151,0 0 65,0 0 112,1 0-445,-1 0 0,0 0 0,0 0 0,1 0 0,-1 0 0,0 0 0,1 0 0,-1 0-1,0 0 1,0 0 0,1-1 0,-1 1 0,0 0 0,0 0 0,0 0 0,1 0 0,-1-1 0,0 1 0,0 0 0,0 0 0,1-1 0,-1 1 0,0 0 0,0 0 0,0-1 0,0 1 0,0 0 0,0 0 0,0-1 0,1 1 0,-1-1 17,0 1 1,0 0 0,0-1 0,0 1 0,0-1-1,1 1 1,-1-1 0,0 1 0,0 0-1,1-1 1,-1 1 0,0 0 0,1-1 0,-1 1-1,0 0 1,1 0 0,-1-1 0,1 1-1,-1 0 1,0 0 0,1 0 0,-1-1-1,1 1 1,-1 0 0,1 0 0,2-1 18,-1 1 0,1 0 0,-1 0 0,1 0 0,-1 0 0,1 0 0,0 0 0,-1 1 0,1-1 0,-1 1 0,1 0 1,-1-1-1,0 1 0,1 0 0,-1 1 0,0-1 0,0 0 0,1 1 0,-1-1 0,0 1 0,-1 0 0,1-1 0,0 1 0,0 0 0,-1 0 0,1 0 1,-1 0-1,1 1 0,1 3 0,-2-2-34,1 1 1,0-1-1,-1 1 1,0-1-1,0 1 1,-1 0-1,1-1 1,-1 1-1,0-1 1,0 1-1,-1 0 1,1-1-1,-1 1 1,0 0-1,-2 5 1,2 8 22,2-14-10,-1-1 1,0 0-1,0 0 0,0 0 1,-1 1-1,1-1 0,-1 0 1,-1 4-1,-3 0 23,3-5-2,2-2 2,0 0-3,0 0-2,1-8-8,0 1-1,1 0 1,0 0 0,0 0 0,4-9 0,1-3 6,1-11 163,-5 23-142,-1 0 0,0 0 0,-1 0 0,0 0 0,1-10 0,-2 13-4,1 1 0,0-1 1,0 1-1,0-1 0,0 1 1,1 0-1,-1 0 0,1-1 1,0 1-1,0 0 0,2-2 1,1-3-6,-4 6 116,5-10 706,-3 6-666,-2 4-4,-1 2-8,6 15 150,-2-2-177,6 20 89,9 44 1,-16-62-175,-2-11-38,8 19 53,-4-13-48,-2-6-42,4 6-6,-2-5-19,3 6-1729,-6-8-6890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2:04.7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13 174 7264,'0'0'-96,"-2"2"16,0 0 44,-1 1-15,-3 16 26,6-14 99,0 0 0,0 0 1,1 0-1,0-1 0,-1 1 0,2 0 0,-1 0 1,0 0-1,1-1 0,0 1 0,0-1 1,0 0-1,1 1 0,0-1 0,-1 0 1,1 0-1,1-1 0,-1 1 0,0 0 1,1-1-1,4 3 0,-6-4-45,1-1 0,-1 1 1,1-1-1,-1 0 0,1 0 0,-1 0 0,1 0 1,0 0-1,0-1 0,-1 1 0,1-1 0,0 0 1,0 1-1,0-1 0,4-1 0,41-9 308,-38 7-282,-6 2-15,-1 0-1,1-1 1,-1 1 0,1-1 0,-1 0 0,0 0-1,0 0 1,0 0 0,0-1 0,0 1 0,-1-1 0,4-3-1,2-2 233,-4 3-168,0 1-1,0-1 1,0 0-1,0 0 1,-1 0-1,0-1 1,0 1-1,0-1 1,0 1-1,2-13 1,-2 7-47,3-35 306,-5 40-326,0 0 21,0 0 0,-1 0 0,0-1 0,0 1-1,0 0 1,-1 0 0,-3-11 0,3 13-3,-1 0 0,1 1 0,-1-1 0,-1 1-1,1-1 1,0 1 0,-1 0 0,1 0 0,-1 0 0,0 0-1,0 0 1,0 1 0,-1-1 0,1 1 0,-1 0 0,1 0 0,-1 0-1,-5-2 1,5 2-29,-1-5-1614,4 6-6384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32:05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12 1976,'-4'-1'0,"-13"-6"25,15 6-1,2 1 50,0 0 171,0 0 80,0 0 150,15-2 990,-9 4-1276,-1 0 0,0 1 0,0-1 0,0 1 0,0 0 0,0 1 0,-1-1-1,7 7 1,39 42 739,-20-20-555,15 6 97,29 38-26,-59-56-224,58 116 76,-60-102-136,71 242 296,-78-253-437,-4-14-1,-1 0 0,1 0 0,-1 0 0,-1 0 1,0 15-1,-3 31 114,-20 99 1,18-129-122,3-12 6,-1-1 1,0 0-1,-7 16 0,7-18 2,-4 10 4,0-1 0,-2 0 0,0 0 1,-22 33-1,-2-6 30,-6 1-42,15-20-617,-31 25 0,12-16-5454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23T04:30:40.6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58 901 3908 0 0,'0'0'-118'0'0,"-6"17"846"0"0,0 8-401 0 0,1-6-54 0 0,-1-1 0 0 0,-12 30 1 0 0,16-44-150 0 0,2-3-10 0 0,-1 1 1 0 0,1-1 0 0 0,-1 1 0 0 0,1-1 0 0 0,-1 0 0 0 0,1 1 0 0 0,-1-1 0 0 0,0 0 0 0 0,0 1 0 0 0,0-1 0 0 0,0 0 0 0 0,0 0 0 0 0,0 0 0 0 0,0 0-1 0 0,-2 1 1007 0 0,3-1-903 0 0,0 0-96 0 0,0-1-132 0 0,0 34 160 0 0,2 0-1 0 0,1-1 0 0 0,2 1 0 0 0,15 55 0 0 0,-12-63-127 0 0,2-2-1 0 0,1 1 1 0 0,1-1-1 0 0,1-1 1 0 0,1 0 0 0 0,1-1-1 0 0,0-1 1 0 0,33 34 0 0 0,-25-33 7 0 0,0-1 0 0 0,2-2 1 0 0,0 0-1 0 0,1-2 1 0 0,1 0-1 0 0,0-2 1 0 0,35 13-1 0 0,-15-10 32 0 0,1-3 0 0 0,1-1 0 0 0,0-3 0 0 0,1-2-1 0 0,0-2 1 0 0,0-2 0 0 0,1-3 0 0 0,-1-1 0 0 0,89-12 0 0 0,-44-4 0 0 0,0-3 0 0 0,-1-5 1 0 0,-2-4-1 0 0,106-46 0 0 0,-92 25 10 0 0,-2-5 0 0 0,-3-4 0 0 0,-2-4 0 0 0,126-104 0 0 0,-187 135-1 0 0,-3-1 0 0 0,0-2 1 0 0,-2-1-1 0 0,51-70 0 0 0,-70 83 45 0 0,0-1 0 0 0,-2-1 0 0 0,0 0 0 0 0,-2 0 0 0 0,0-1 0 0 0,-2 0 0 0 0,0-1 1 0 0,-2 0-1 0 0,-1 0 0 0 0,4-42 0 0 0,-8 44-110 0 0,-1 0 0 0 0,-1-1 0 0 0,0 1 1 0 0,-2 0-1 0 0,-1 1 0 0 0,-1-1 0 0 0,0 0 0 0 0,-2 1 0 0 0,-1 1 1 0 0,0-1-1 0 0,-2 1 0 0 0,0 0 0 0 0,-1 1 0 0 0,-2 0 0 0 0,-23-29 1 0 0,16 26-33 0 0,0 2 0 0 0,-1 0 0 0 0,-1 1 0 0 0,-1 1 0 0 0,-1 1 1 0 0,-29-16-1 0 0,18 14 23 0 0,0 3 0 0 0,-2 1 0 0 0,1 1 0 0 0,-43-9 0 0 0,8 7 3 0 0,0 4 0 0 0,-1 3 0 0 0,-1 4 0 0 0,-122 3 1 0 0,131 7-49 0 0,1 3 1 0 0,0 3 0 0 0,1 2 0 0 0,-113 39-1 0 0,-228 120-1154 0 0,214-72-190 0 0,152-77 419 0 0,2 2 1 0 0,-62 53-1 0 0,88-68 356 0 0,0 0-1 0 0,0 0 1 0 0,-8 14-1 0 0,-15 34-3253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4:48.6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0 210 1352,'47'0'17,"169"-17"89,-197 15-60,159-23 257,89-28 317,-237 46-592,50-7 141,95-8 43,-136 18 15,285-21 580,-195 26-429,79 2 13,-161-4-111,190-10 103,-191 7-150,187-15 92,-187 16-98,-23 2-140,208-4 338,88 14 217,-219-9-579,-61 0 64,257 8 281,-198-4-280,-54-1-83,-20 0 52,0-2 1,0 0 0,0-2 0,0 0 0,30-6 0,-8 0 534,-44 7-511,-5-1 4,-3-1-199,0 1-1,0 1 0,0-1 0,-1 1 0,1 0 0,0 0 0,0 1 0,0 0 1,0 0-1,-7 2 0,11-3-68,-34 8-5497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4:52.0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0 604 1528,'0'0'172,"7"-3"-144,153-49 57,-51 12-28,-49 15-30,164-47 107,-147 57-110,-42 10 49,167-13 30,-156 15-29,204-12 41,-196 12-15,250-14 36,-237 13-56,286-22 28,-280 19-47,282-34 27,-288 32-40,255-28 20,-263 31-40,249-40 147,32-23 372,-223 41-237,112-26-255,-190 46-2615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4:55.3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1 734 992,'83'-18'16,"87"-15"19,-129 25 58,181-43 56,-174 38 38,216-57 93,-207 56 0,231-48 97,-230 51-170,257-38 66,-247 40-146,271-35 40,-271 35-93,276-34 29,-274 34-62,280-54 21,-283 48-29,231-58 11,-245 60-23,196-42 17,-201 46-5,-34 7-20,239-30 118,-178 24-88,185-12 370,-244 20-306,0 0 0,-1 1 0,26 5 0,-23-3-52,-17-3-59,0 0 1,1 0 0,-1 0 0,1 0 0,-1 1-1,0-1 1,1 0 0,-1 1 0,0-1 0,1 1 0,-1-1-1,0 1 1,1-1 0,-1 1 0,0 0 0,0 0 0,0 0-1,0 0 1,0 0 0,0 0 0,0 0 0,0 0 0,0 0-1,-1 0 1,1 0 0,0 1 0,-1-1 0,2 3 0,0 6-2844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4:58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 1440,'0'0'40,"6"4"-20,-6-4-20,8 5 12,0-1 0,0 0 0,0-1 0,1 0 0,-1 0 0,1 0 0,0-1 0,14 1 0,235 10 107,-217-13-91,0-2 0,49-8-1,-48 5 3,139-17 15,-141 18-17,180-4 16,-172 8-17,199 15 16,-197-8 10,209 39 26,-207-34-5,207 40 38,-208-43-24,198 41 46,-202-41-21,138 17 46,-157-25-45,-16-2-66,2 0-13,0 0 1,0 0-1,-1-2 1,1 0-1,0 0 1,24-11-1,119-57 395,-140 63-409,28-10 176,-31 14-123,0 1 1,17-2-1,-30 5-68,0 0 1,-1 0-1,1 0 1,-1 0-1,1 0 0,0 0 1,-1 0-1,1 0 1,-1 1-1,1-1 0,0 0 1,-1 0-1,1 1 1,-1-1-1,1 0 0,-1 1 1,1-1-1,-1 1 1,1-1-1,-1 0 0,0 1 1,1-1-1,-1 1 1,1-1-1,-1 1 0,0 0 1,0-1-1,1 1 1,-1-1-1,0 1 0,0-1 1,0 1-1,1 0 1,-1-1-1,0 2 1,0-1 9,1 31-460,-5 5-1903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14 4848,'0'-1'40,"0"-2"8,0 2 33,-5-7 3159,4 8-2905,1 0-17,-1 0-36,-1 1-24,1-1-51,1 0-16,0 1-31,-1 2-8,2 1-41,0-1 1,0 1-1,0-1 1,0 0-1,0 1 1,3 3-1,0 2 55,0 7 64,-1 1 0,-1-1-1,0 0 1,-1 25-1,2 22 79,19 116-76,-21-171-219,-1 0-1,0 0 1,0 0-1,-1 0 1,0 0-1,0 0 1,-5 14-1,3-13-1,1 0 0,1 0 0,-2 15 0,2-10 8,0-1-1,-1 0 0,-5 17 1,4-18-8,0-1 1,1 0 0,1 1 0,0-1 0,0 13-1,6 36 83,3 88 303,-8-112-300,4 132 90,-4-163-184,5 21 1,3 5-3,4-1 4,-9-25-4,0 1 0,-1-1 0,1 1 0,-1 0 0,-1 0 0,1 0 0,-1 0 0,0 0 0,0 11 0,-3-8-24,0 0 1,-1 0 0,-7 14-1,-5 18-57,10-6-38,1 0-1,1 0 1,3 38-1,0-47-12,-1 84-86,1-107 206,0 0-1,1 1 1,-1-1 0,1 0 0,0 0 0,0 1 0,2 4 0,-2-6 2,0 0-1,0 1 1,-1-1 0,1 0 0,0 1-1,-1-1 1,0 1 0,1-1 0,-1 4-1,-4 18-1671,4-24-5744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5:03.0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4040,'10'59'81,"5"65"31,-13-104-36,3 24 35,1-2-1,21 77 0,49 144 157,-49-172-245,-18-51 25,21 183 18,-27-175-18,1 341 200,-4-277-211,1-69 58,-1-16-42,8 150 168,2-90-41,-10-86-184,0 0 0,0-1 1,0 1-1,0 0 0,0-1 0,0 1 1,1 0-1,-1 0 0,0-1 1,0 1-1,1 0 0,-1-1 0,0 1 1,1 0-1,-1-1 0,1 1 0,-1-1 1,1 1-1,-1-1 0,1 1 1,-1-1-1,1 1 0,0-1 0,-1 1 1,1-1-1,0 0 0,-1 1 1,1-1-1,0 0 0,-1 0 0,1 1 1,0-1-1,0 0 0,-1 0 0,1 0 1,0 0-1,0 0 0,-1 0 1,2 0-1,0 0-266,11 0-3169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5:03.3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0 904,'0'0'0,"17"3"0,-1-1-200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5:03.7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0 967 1528,'0'0'0,"10"1"0,17 9 48,10 2 8,4-7 184,2-5 0,-8-3-8,-14-2 0,-11 0-232,1 0-1456</inkml:trace>
  <inkml:trace contextRef="#ctx0" brushRef="#br0" timeOffset="1">834 1 4400,'0'0'0,"-21"21"0,-6 4-8,-11 14 8,-6 6-24,-7 3 24,2 1-2800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5:04.1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188 1 1800,'0'0'0,"-8"15"0,-15 29 0,-10 3-8,-3 0 8,1-9-32,9-3 32,0-2-840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5:04.4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3504,'12'53'-11,"-4"-16"-1,2-1-1,21 53 1,-9-30 12,3 14 0,29 121 9,26 74 94,-50-181-83,-18-52 41,105 230 303,-105-241-341,-4-10 32,0 1 0,14 18 0,46 69 144,-57-81-38,9 35 103,15 77 0,-20-56-104,-10-42-57,-1 0 0,-1 43 0,-3-74-94,-1 0 0,1 0-1,-1 0 1,0 0-1,0 0 1,-2 4 0,-2 6-620,0 4-2509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5:05.9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0 605 1264,'14'18'-1,"9"15"2,-14-17-8,-8-12 6,1 0 1,20 17 1,-15-16 35,0 0-1,0 0 0,0 0 0,1-1 1,0 0-1,0-1 0,15 6 0,59 8 539,-61-13-504,-5-2 311,-2 1-321,9 15 605,-22-18-636,0 1 0,-1 0 1,1 0-1,0-1 0,-1 1 0,1 0 0,-1 0 0,1 0 0,-1 0 1,1 0-1,-1 0 0,0 0 0,1 0 0,-1 0 0,0 1 0,5 13 369,-4-15-388,-1 1 0,1 0 0,-1-1 0,0 1-1,1 0 1,-1-1 0,1 1 0,-1-1 0,1 1 0,0-1 0,-1 1-1,1-1 1,0 0 0,-1 1 0,1-1 0,0 0 0,-1 1-1,1-1 1,0 0 0,-1 0 0,1 0 0,0 1 0,0-1 0,-1 0-1,1 0 1,0 0 0,0 0 0,-1-1 0,1 1 0,0 0 0,0 0-1,2-1 4,0-1 0,-1 1 0,0 0 0,1-1 0,-1 1-1,0-1 1,0 0 0,0 0 0,2-2 0,6-7 28,-1 0 0,11-19 0,-13 19-27,-4 7 3,0 0-1,-1-1 0,1 1 0,-1-1 0,-1 1 1,4-10-1,10-38 68,24-68 325,-32 100-377,-2 8 35,0 0-1,0 1 1,9-14 0,106-148 834,-105 155-858,17-24 245,-13 13-138,68-91 756,-46 77-637,-38 41-248,0-1 0,0 0 0,1 1 0,-1 0 0,1 0 0,-1 0 0,1 0 0,0 0-1,-1 1 1,1-1 0,0 1 0,7-1 0,-5 5 46,0 4-27,-3-3-32,1 1 0,-1-1 0,0 1 0,0 0 0,0 0 0,-1 0 0,0 0 0,0 0 0,0 0 0,1 6 0,11 58 89,7 102-1,-18-132-96,23 167 108,-20-172-80,-4-26-21,6 32 14,3-1 0,23 58 1,23 48 15,-3 20 21,-43-126-52,-1-3 22,3 14-13,15 52 69,15 110 1,-40-195-80,1 27 21,5 62-1102,0-50-4424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5:06.7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1 373 1440,'22'45'236,"-21"-44"-136,-3 14 36,1 5-21,1-1 0,1 1 0,4 20 0,0 5-15,-4-34-6,0 0 0,1 0 0,0 0 0,1 0 0,5 12 1,2 7 277,-10-28-343,1 0-1,0 0 0,-1 0 1,1 0-1,0 0 0,0 0 1,0 0-1,0 0 0,1-1 1,-1 1-1,0 0 1,1-1-1,-1 1 0,1-1 1,-1 0-1,1 1 0,0-1 1,0 0-1,-1 0 0,1 0 1,0 0-1,0 0 1,0-1-1,0 1 0,0-1 1,0 1-1,0-1 0,0 0 1,0 1-1,1-1 0,-1 0 1,3-1-1,7-2 40,0 0-1,-1-1 0,1-1 1,-1 0-1,0 0 0,-1-1 1,1-1-1,-1 1 0,0-2 1,-1 1-1,12-13 0,-3-1 28,-1-1-1,-1 0 0,18-32 0,-27 44-77,-6 8-10,1 0 0,-1-1 1,0 1-1,0 0 0,0-1 0,0 1 0,0 0 0,0-1 0,-1 1 0,1-1 1,-1 1-1,1-4 0,0-13 35,0-1 0,-1 1 0,-4-29 0,2 4 5,1 1 0,3 0 1,8-48-1,-8 79-39,1-1 12,1-1 0,7-20 0,13-36 121,-24 66-107,0-4-712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5:07.1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0 239 1712,'0'0'0,"14"-12"0,20-19 8,11-14 0,4-1 0,-6 4 8,-6 11-16,0 0-840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5:35:07.5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0 169 3232,'0'0'0,"28"-10"0,0-1-72,-2-4 72,6-7-120,2-2 120,2-6-272,-3 2 272,-2 0-1600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23T03:54:08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10167 11493 425 0,'0'0'394'15,"0"0"-237"-15,0 0-115 0,0 0-19 16,0 0-22-16,-82-27-1 0,76 24 10 16,2 1-10-16,1 2-13 0,1-1 11 0,-1-2 2 15,2 0 3-15,-2-1 65 16,-1 2-9-16,-2-2 45 0,0-1-13 0,-2-1-62 16,0 3-28-16,-4-1 17 0,1-1-18 15,-4 1-49-15,2 1 7 0,-5-2 6 16,5 4 36-16,-1 0 10 0,1 1 19 15,4 0-6-15,3 0-23 0,-2 0-19 0,5 0 16 16,2 0-23-16,-1 0-16 0,2 0-20 16,0 0-26-16,0 0-10 0,0 0 17 15,0 2 26-15,0 1 55 0,0-1 55 16,0 2 33-16,0-1-36 0,5-1-6 16,4 1-17-16,6-2 147 0,6-1 26 15,10 0-82-15,8 0-32 0,4-6 116 16,3-2-25-16,7-5-108 0,6-2-58 15,9-2 29-15,9-3-22 0,12 0 6 16,12-2-23-16,7 1 20 0,7 0-23 16,8 1-10-16,-1 2 10 0,2 3 1 0,-4 2-1 15,-8 4-23-15,-7 3-12 0,-4 1-17 16,-3-2-10-16,0 1 23 0,0-5 23 0,-3 0-39 16,-4-3 35-16,-6-2-31 0,-7 0-1 15,-10 2-78-15,-12 3-134 0,-13 0-65 16,-11 4-71-16,-8 0-11 0,-8 1 65 15</inkml:trace>
  <inkml:trace contextRef="#ctx0" brushRef="#br0" timeOffset="382.76">11053 11082 688 0,'0'0'668'0,"0"0"-437"0,0 0-176 15,0 0 36-15,0 0 52 0,0 0 16 16,0 0-39-16,0 0-120 0,0 0-32 16,0 0 3-16,45-71 29 0,5 59 39 15,9-5-39-15,11 2-1 0,6-2-15 16,5 0 16-16,8-1 0 0,8 0 0 16,9-3 0-16,8-1 4 0,9-1-4 0,8-3-3 15,1-2-58-15,1 2-20 0,1-1-56 16,-4 2 27-16,-8 0-33 0,-5 2-56 15,-10 0-42-15,-9-2-137 0,-28 9-88 16</inkml:trace>
  <inkml:trace contextRef="#ctx0" brushRef="#br0" timeOffset="9698.52">12246 10437 39 0,'0'0'179'0,"0"0"33"0,0 0-71 16,0 0-66-16,0 0-75 0,0 0-17 15,0 0-28-15,0 0 19 0,0 0 26 16,-85 0 0-16,68 6 71 0,0 1-9 15,0-2 52-15,3 1-16 0,2-3 26 16,2 2-39-16,1 0 25 0,-4-2-15 16,1 5-37-16,-3 1-55 0,-3 4-3 15,-2 5-3-15,1 3-13 0,-2 0 32 16,1 5 1-16,4 0-17 0,3-1-2 16,4 3 2-16,6-1-13 0,3 0 13 15,2 0-26-15,9 1 12 0,5-2 14 16,4 2 0-16,5-1 4 0,2 0-2 0,6-2-2 15,2-1 19-15,8-4 21 0,2 0-8 16,5-5-12-16,6-5 3 0,6-8-20 16,3-2-3-16,6-12 19 0,0-7 4 15,0-6 3-15,-1-5 6 0,-5-4-6 0,-6-2 33 16,-5-5 16-16,-6-2-7 0,-4-3 0 16,-3-4 4-16,-6-1-1 0,-4-6 17 15,-3 0-36-15,-5-1-20 16,-7 3 39-16,-8 5-69 0,-5 5 60 0,-6 9-20 15,-17 5 81-15,-10 2-97 0,-15 5-26 16,-16 2-36-16,-13 0-51 0,-10 4 58 16,-8 1-4-16,-1 5-15 0,1 0 22 15,7 0 6-15,9 5-12 0,10-1-42 16,7 3-59-16,9 0-134 0,7 2-78 16,13 1-182-16,-5 2-233 0</inkml:trace>
  <inkml:trace contextRef="#ctx0" brushRef="#br0" timeOffset="30146.6">3150 14261 54 0,'0'0'56'0,"0"0"-7"16,0 0-26-16,0 0 3 0,0 0-13 16,0 0-13-16,0 0 1 0,0 0 2 15,0 0-3-15,0 0-1 0,-13-21-12 16,11 21 0-16,1 0-3 0,1 0-7 15,0 0 12-15,0 0 11 0,0 0 23 16,0 0 29-16,-3 0 52 0,3 0 46 16,-1 0-19-16,-2 0-17 0,-1 0-75 0,1 0-23 15,0 0 7-15,0 5-7 0,0 1-16 16,0 2-26-16,0-1 13 0,2-1 13 16,-1-3 277-16,2-3-182 15,-1 0-95-15,1 0-26 0,0 0-33 0,0 0 13 16,0 0 45-16,0 0 1 0,0 0 52 0,0 0 40 15,0 0 2-15,-2 0-6 0,2 0-16 16,0 0-20-16,0 0-17 0,0 0-15 16,0 0-20-16,0 0-2 0,0 0-21 15,0 0 0-15,0 0 10 0,0 0 10 16,0 0-10-16,0 0 13 0,0 0 1 16,0 0 18-16,0 0 4 0,0 0-10 15,0 0-9-15,0 0 12 0,0 0-16 16,0 0-1-16,0 0-3 0,0 0-9 15,0 0 11-15,0 0-11 0,0 0 0 0,0 0 11 16,0 0-1-16,0 0-23 0,0-2-3 16,0 1 2-16,2 1 8 0,1-2-20 15,1 1 16-15,3 1 7 0,5 0 14 16,4-1 2-16,5-1 2 0,6 1 43 16,10-3-41-16,6 0 116 0,13-6-45 15,11-1-17-15,9-2-22 0,8-3 10 16,5 1-14-16,5-3-31 0,1 0 32 15,1 0-33-15,-1-1-48 0,2 0 48 0,1-2 16 16,4-1-16-16,6-3 56 0,6-2-34 16,7 0-19-16,6 0 29 0,1 0-32 15,3 0-26-15,1 2-6 0,-3 0-63 16,2 3-41-16,-2 2 84 0,-6 2-30 0,0 2 43 16,-3 0-75-16,-6 4 39 0,-1-2-3 15,-3 1 20-15,-6-2 54 0,-3 1-25 16,-5 0-36-16,-1 0 39 0,-7-1-52 15,-3 0-40-15,-6 2-55 0,-8-1 14 16,-6 2-27-16,-8-3 29 0</inkml:trace>
  <inkml:trace contextRef="#ctx0" brushRef="#br0" timeOffset="48106.74">7329 14107 3 0,'0'0'65'0,"0"0"7"0,0 0 16 0,0 0 10 16,0 0-29-16,0 0-27 0,0 0-16 15,0 0-23-15,0 0 1 0,0 0-4 16,-7-6-2-16,7 6-11 0,0 0 10 16,0 0 1-16,0 0-1 0,0 0-10 15,0 0-4-15,0 0-2 0,0 0-11 16,0 0-9-16,0-1 17 0,0 1 22 15,0 0 1-15,0-2 12 0,0 2-10 16,0 0-3-16,0 0-1 0,0 0-32 16,0 0-6-16,0 0-7 0,0 0-9 15,0 0 0-15,4 0 15 0,4 0 24 16,0 0 16-16,5 0 16 0,3 0-12 0,4 0-3 16,3 0-1-16,3 0 68 0,6-7-9 15,1 0 52-15,3-2-36 0,5-4-20 16,0 0 30-16,4-1 0 0,5-2 71 15,5 1-77-15,7 0-8 0,7-2-71 16,5 0 20-16,-2-2 94 0,1-1-29 16,-5 0-85-16,-6-2 19 0,1 0-6 15,-2 2 29-15,1-1-42 0,-4 1-29 16,-4 2 26-16,-5 4 2 0,-3 1-32 0,-7 2 14 16,-5 5-86-16,-10 0-41 0,-3 5-79 15,-4 1 36-15,-6 1 19 0,-2 6-39 16</inkml:trace>
  <inkml:trace contextRef="#ctx0" brushRef="#br0" timeOffset="48469.1">7825 14072 264 0,'0'0'33'0,"0"0"-33"0,0 0 19 15,0 0 17-15,95-54 108 0,-57 36-47 16,6-2 5-16,5-2-5 0,6-3-25 16,4 0-26-16,3-4-14 0,3 0 14 15,7-1-20-15,-1 0 16 0,1 2-35 16,-3 3-7-16,-2 7-1 0,-6 8-77 16,-9 9-203-16,-9 1-22 0,-11 11-85 15</inkml:trace>
  <inkml:trace contextRef="#ctx0" brushRef="#br0" timeOffset="48751.24">7828 14079 772 0,'0'0'117'0,"0"0"-117"0,0 0 0 0,0 0-23 16,21-67-19-16,-9 56-10 0,2 1 19 16,1 2 31-16,5 1-44 0,-1-1 7 15,5 0 3-15,2 2 20 0,3-1-33 16,1 2-81-16,2 3-7 0,1-1-49 15</inkml:trace>
  <inkml:trace contextRef="#ctx0" brushRef="#br0" timeOffset="49411.78">8028 14055 78 0,'0'0'36'15,"0"0"-16"-15,0 0-1 0,0 0 4 16,82-56-7-16,-64 47-3 0,-1 0 14 15,0 0-25-15,3 3-2 0,-1 0-10 0,1 0-3 16,2 2-49-16,1-1-42 0,2-1 59 16</inkml:trace>
  <inkml:trace contextRef="#ctx0" brushRef="#br0" timeOffset="53366.14">10745 13821 23 0,'0'0'0'15,"0"0"0"-15,0 0-3 0,0 0-10 16,0 0 6-16,0 0 7 0,0 0 0 16,0 0 0-16,0 0 7 0,0 0 9 15,0 0 43-15,0 0 45 0,0 0 20 16,48-46-30-16,-42 43-9 0,-1 1-13 0,-1-1-32 15,1 2-40-15,-1 1-26 0,3 0 0 16,0 0 3-16,2 0-26 0,0 1 46 16,2 2 3-16,1-1 18 0,1-1-5 15,4-1 14-15,1 0-1 0,4 0 68 16,1 0-55-16,3 0-19 0,3 0-18 16,3 0 23-16,-1-3-24 0,4-1 11 15,1 0 4-15,3-1-12 0,3-1 25 0,1-1-16 16,0-2 7-16,-1 0-18 0,0 0 21 15,-2-1-10-15,-5-2-11 0,-2 4 11 16,-3-2 10-16,-3 2-21 0,-1 1 17 16,-1-1 11-16,-2 1-14 0,1 0-3 15,1 0 0-15,-2 1 10 0,3 1-20 16,0-2 30-16,1 1-30 0,2 1 23 16,1-2-24-16,1 1 1 0,0-2-3 15,0 3 0-15,0-1 0 0,1-2 69 0,-2 3-30 16,2-3-10-16,1 1-29 0,-3 2-42 15,2 0 26-15,-3 0 16 0,3 1 29 16,-1 0-29-16,3 1 0 0,-3 0 0 16,4 2 10-16,-2-1-10 0,4 1-1 0,-1 1-3 15,0 0-9-15,2 0-13 0,-2 0 7 16,1 0 6-16,-2 0-20 0,-3 0-19 16,-1 0-3-16,-2 0 32 0,0 0 6 15,-4 0 15-15,-1 0 2 0,1 0 10 16,-1 0-10-16,-2 0-13 0,4 0 13 15,-2 0 10-15,-1 0-10 0,3 0 0 16,-4 0-20-16,5 0 7 0,-4 0-3 16,2 1 16-16,-4 1 10 0,0-1-10 15,-1 0-4-15,-1 2-17 0,-1-1 20 16,1 2-15-16,-2-2 16 0,3 3 20 16,2-3 6-16,-2 1-26 0,5-1 1 0,-1 1 19 15,2-1-17-15,0 1-6 0,-1-2-10 16,1 2-7-16,-2 0 19 0,2-1-22 15,-2 2-9-15,-3-2 7 0,-1 4 24 16,1-1-11-16,-3 0-11 0,0-1-13 16,1 0-29-16,1-1 65 0,5-2 78 0,1-1 33 15,5 0-13-15,3-3-10 0,2-1-10 16,1 0-49-16,2 0-29 0,-2 1-3 16,-3 0-43-16,-4 3 7 0,-7 0-140 15,-3 0-62-15,-6 4-33 0,-3 1 16 16,-3 0 119-16</inkml:trace>
  <inkml:trace contextRef="#ctx0" brushRef="#br0" timeOffset="66969.55">12771 13737 137 0,'0'0'0'15,"0"0"-110"-15</inkml:trace>
  <inkml:trace contextRef="#ctx0" brushRef="#br0" timeOffset="67865.32">12200 10637 470 0,'0'0'202'15,"0"0"-114"-15,0 0 75 0,0 0-85 0,0 0-13 16,0 0 23-16,0 0 16 0,0 0-84 16,0 0 16-16,0 0 52 0,-27-29-88 15,26 29-40-15,1 0-80 0,0 0 26 16,0 0 28-16,0 2-9 0,4-1 72 15,6 2 3-15,3-2 91 0,7-1-22 16,7 0-7-16,6 0-61 0,11-5 74 16,6-2-10-16,9 0-39 0,5-4 6 15,6 1-31-15,4-1 12 0,5-2 43 16,5-1-55-16,6 1 2 0,3-1 10 16,2-2-13-16,-2 1 2 0,-2-1-21 0,-4 2 19 15,-8 2-2-15,-8 2-70 0,-11 5-6 16,-11 4-121-16,-16 1-224 0,-22 5-269 15</inkml:trace>
  <inkml:trace contextRef="#ctx0" brushRef="#br0" timeOffset="68088.48">12483 10861 1542 0,'0'0'173'0,"0"0"-121"15,0 0-52-15,0 0-2 0,0 0-31 16,0 0-42-16,0 0-55 0,89-42 95 16,-38 30 35-16,6-5-23 0,8 2 46 0,1-3-25 15,4 1 4-15,0 0 0 0,2 4-2 16,2-1-78-16,2 3-72 0,1 0-130 16,0 4-124-16,-19 0-73 15</inkml:trace>
  <inkml:trace contextRef="#ctx0" brushRef="#br0" timeOffset="68237.39">13000 10933 1448 0,'0'0'0'0,"0"0"-94"16,0 0 19-16,121-45 26 0,-65 35 23 15,6 0 23-15,8 6-46 0,3 2 13 16,-1 2-130-16,2 4-85 0,-3 8-56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7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5656,'0'0'137,"0"0"24,0 0 77,0 0 47,0 0 119,0 0 31,0 0-14,0 0 2,0-1 2,0-1 2,0 1-14,0 1-6,10 13 666,0 16-256,-10-26-725,1 0-1,0 1 1,0-1 0,1 0-1,-1 1 1,1-1-1,1 3 1,-2-5-74,1 0 0,-1 0 0,0 0 0,0 0 0,1 0 0,-1 0 0,0 0 0,1 0 0,-1 0 0,1-1 0,-1 1 0,1-1 0,-1 1 0,1-1 0,-1 0 0,1 1 0,-1-1 0,1 0 0,0 0 0,1 0 0,0 0-154,-1 0 0,1 0 1,-1 0-1,1 1 0,-1-1 1,1 1-1,-1-1 0,1 1 0,2 1 1,0 0-7605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6T05:45:55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2394 14175 203 0,'0'0'0'0,"0"0"0"0,0 0 0 15,0 0 3-15,0 0-3 0,23-9 4 0,-13 6-4 16,-10 3 6-16,0 0-6 0,16-5 7 0,7-4-7 16,-23 9 7-16,0 0-7 0,28-7 7 0,0 0-7 0,-28 7 5 15,0 0-5-15,30-3 5 0,-3 1-5 0,-27 2 4 16,0 0-4-16,28-5 4 0,-2 3-4 0,-26 2 2 15,0 0-2-15,29-2 3 0,-3-1-3 0,-26 3 14 16,0 0-14-16,27-4 15 0,4 1-15 0,-31 3 35 16,0 0-35-16,27-5 35 0,-4 0-35 0,-23 5 44 15,0 0-44-15,26-7 45 0,-1-9-45 0,-25 16 45 16,0 0-45-16,30-14 46 0,-2 2-46 0,-28 12 40 0,0 0-40 0,30-7 41 16,-2 2-41-16,-28 5 37 0,0 0-37 0,32-5 37 15,3-2-37-15,-35 7 31 0,0 0-31 16,34-5 32-16,5 5-32 0,-39 0 28 0,0 0-28 15,37 0 29-15,-2-2-29 0,-35 2 32 0,0 0-32 16,37-3 32-16,-5-1-32 0,-32 4 26 0,0 0-26 0,32-3 27 16,-1 1-27-16,-31 2 23 0,0 0-23 0,30-5 23 15,2 1-23-15,-32 4 18 0,0 0-18 0,34-2 19 16,4 6-19-16,-38-4 17 0,0 0-17 0,41 3 17 16,-1 1-17-16,-40-4 16 0,0 0-16 0,38 2 17 15,-3 3-17-15,-35-5 14 0,0 0-14 0,33 7 14 16,-3-2-14-16,-30-5 11 0,0 0-11 0,29 2 11 0,1-4-11 15,-30 2 10-15,0 0-10 0,31-4 10 0,-3 1-10 16,-28 3 7-16,0 0-7 0,32-3 8 0,0-1-8 16,-32 4 9-16,0 0-9 0,37-2 9 0,2 4-9 15,-39-2 10-15,0 0-10 0,40 4 10 0,-3-1-10 16,-37-3 11-16,0 0-11 0,36 3 12 0,-5 1-12 16,-31-4 11-16,0 0-11 0,29 5 12 0,1-3-12 15,-30-2 6-15,0 0-6 0,28 5 7 0,4 2-7 16,-32-7 4-16,0 0-4 0,31 7 4 0,-1-4-4 15,-30-3 1-15,0 0-1 0,32 0 2 0,5 0-2 0,-37 0 0 16,0 0 0-16,35 0 1 0,3 2-1 0,-38-2 0 16,0 0 0-16,40 4 1 0,1-1-1 0,-41-3 0 15,0 0 0-15,40 5 0 0,-3 7 0 0,-37-12 1 0,0 0-1 16,44 14 2-16,6 2-2 0,-50-16 3 0,0 0-3 16,54 19 3-16,6 3-3 0,-60-22 5 0,0 0-5 15,62 19 6-15,-4 0-6 0,-58-19 6 0,0 0-6 16,50 18 7-16,-1-5-7 0,-49-13 7 0,0 0-7 0,42 16 7 15,3-4-7-15,-45-12 5 0,0 0-5 16,40 7 5-16,6 0-5 0,-46-7 4 0,0 0-4 0,53 5 4 16,7 0-4-16,-60-5 2 0,0 0-2 0,60 2 3 15,-2 2-3-15,-58-4 2 0,0 0-2 0,58 7 3 16,0-2-3-16,-58-5 4 0,0 0-4 0,64 7 4 16,-1-4-4-16,-63-3 5 0,0 0-5 0,62 2 5 15,-7-2-5-15,-55 0 3 0,0 0-3 0,49-2 4 16,-8-3-4-16,-41 5 3 0,0 0-3 0,33-7 3 0,-6 0-3 15,-27 7 2-15,0 0-2 0,21-9 2 16,-10 4-2-16,-11 5 0 0,0 0 0 0,8-3 1 16,-8 3-1-16,0 0 0 0,0 0 0 0,9-2 0 0,-9 2 0 15,0 0-981-15</inkml:trace>
  <inkml:trace contextRef="#ctx0" brushRef="#br0" timeOffset="7552.14">7250 14133 102 0,'0'0'0'0,"0"0"0"16,0 0 0-16,0 0 0 0,0 0 0 0,0 0 1 15,0 0-1-15,0 0 9 0,0 0-9 0,0 0 9 16,-20 18-9-16,20-18 31 0,0 0-31 0,-5 3 32 16,-4 1-32-16,9-4 47 0,0 0-47 0,0 0 47 0,-12 3-47 15,12-3 44-15,0 0-44 0,-6 2 44 0,6-2-44 16,0 0 37-16,0 0-37 0,-12 3 37 0,7-1-37 16,5-2 31-16,0 0-31 0,-13 2 32 0,3-2-32 15,10 0 21-15,0 0-21 0,-14 0 21 0,5 0-21 16,9 0 16-16,0 0-16 0,0 0 17 0,-9 0-17 15,9 0 10-15,0 0-10 0,0 0 10 0,-7 0-10 0,7 0 7 16,0 0-7-16,0 0 8 0,-7-4-8 0,7 4 4 16,0 0-4-16,0 0 5 0,-9-5-5 0,9 5 2 15,0 0-2-15,-7-3 3 0,7 3-3 0,0 0 1 16,0 0-1-16,-5-9 2 0,5 2-2 0,0 7 0 0,0 0 0 16,0 0 1-16,3-9-1 0,-3 9 0 0,0 0 0 15,0 0 1-15,0 0-1 0,0 0 0 0,0 0 0 16,0 0 1-16,0 0-1 0,0 0 1 0,0 0-1 0,6-6 1 15,-6 6-1-15,0 0 3 0,0 0-3 16,0 0 3-16,0 0-3 0,0 0 8 0,0 0-8 0,0 0 8 16,0 0-8-16,0 0 11 0,0 0-11 0,3-7 12 15,-3 7-12-15,0 0 15 0,0 0-15 0,9-6 16 16,-4 3-16-16,-5 3 20 0,0 0-20 0,9-5 20 16,2-6-20-16,-11 11 20 0,0 0-20 0,12-12 20 15,6 0-20-15,-18 12 17 0,0 0-17 0,14-12 17 16,0 2-17-16,-14 10 11 0,0 0-11 15,12-7 11-15,2-2-11 0,-14 9 7 0,0 0-7 0,20-9 7 16,1 1-7-16,-21 8 3 0,0 0-3 0,18-11 3 16,-1-1-3-16,-17 12 1 0,0 0-1 0,23-19 1 0,0-7-1 15,-23 26 0-15,0 0 0 0,23-29 0 0,0-1 0 16,-23 30-1-16,0 0 1 0,26-25 0 0,-3 5 0 16,-23 20-1-16,0 0 1 0,23-12-1 0,4 7 1 15,-27 5-1-15,0 0 1 0,26 0 0 0,-3 0 0 16,-23 0 0-16,0 0 0 0,18 0 0 0,5 0 0 0,-23 0 0 15,0 0 0-15,17 2 0 0,-3 3 0 0,-14-5 0 16,0 0 0-16,9 7 1 0,5-2-1 16,-14-5 2-16,0 0-2 0,14 5 2 0,-1-1-2 0,-13-4 2 15,0 0-2-15,9 9 2 0,-1-4-2 0,-8-5 3 16,0 0-3-16,11 10 3 0,7 6-3 0,-18-16 4 0,0 0-4 16,17 19 4-16,-3 0-4 0,-14-19 3 0,0 0-3 15,13 15 4-15,-3 1-4 0,-10-16 4 0,0 0-4 16,13 12 4-16,1-3-4 0,-14-9 2 0,0 0-2 15,14 8 3-15,0 3-3 0,-14-11 2 0,0 0-2 16,16 8 3-16,-2 1-3 0,-14-9 0 0,0 0 0 0,9 2 0 16,0 1 0-16,-9-3-1 0,0 0 1 0,0 0 0 15,10 9 0-15,-10-9-1 0,0 0 1 0,9 7-1 16,3 1 1-16,-12-8 0 0,0 0 0 0,15 7 0 16,7-1 0-16,-22-6 0 0,0 0 0 0,23 6 0 15,-1-2 0-15,-22-4 1 0,0 0-1 0,24 3 1 16,3 3-1-16,-27-6 3 0,0 0-3 0,26 1 3 15,-3 4-3-15,-23-5 3 0,0 0-3 0,23 7 4 16,-2-3-4-16,-21-4 2 0,0 0-2 0,23-2 3 16,-5-1-3-16,-18 3 0 0,0 0 0 0,16-7 1 15,0 2-1-15,-16 5 0 0,0 0 0 0,14-7 0 16,0-2 0-16,-14 9 0 0,0 0 0 0,12-9 1 0,2-3-1 16,-14 12 0-16,0 0 0 0,14-8 1 0,0-3-1 15,-14 11 0-15,0 0 0 0,18-10 1 0,0 3-1 16,-18 7 1-16,0 0-1 0,17-11 1 0,1 3-1 15,-18 8 0-15,0 0 0 0,19-5 0 0,-1 1 0 0,-18 4 0 16,0 0 0-16,12 4 0 0,2-1 0 0,-14-3 0 16,0 0 0-16,15 9 0 0,4 3 0 0,-19-12 0 15,0 0 0-15,21 14 0 0,-1-2 0 0,-20-12 1 0,0 0-1 16,17 10 1-16,-3-3-1 0,-14-7 3 0,0 0-3 16,16 7 3-16,7-3-3 0,-23-4 3 0,0 0-3 15,23 0 4-15,-5-2-4 0,-18 2 2 0,0 0-2 16,17-2 2-16,-3 2-2 0,-14 0 0 15,0 0 0-15,18 0 1 0,-2-2-1 0,-16 2 0 0,0 0 0 16,16-3 0-16,-2-2 0 0,-14 5-1 0,0 0 1 16,18-9 0-16,8-7 0 0,-26 16-1 0,0 0 1 15,32-22 0-15,0-6 0 0,-32 28-1 0,0 0 1 0,37-24 0 16,-6 5 0-16,-31 19-4 0,0 0 4 0,36-12-3 16,-10 7 3-16,-26 5-5 0,0 0 5 0,19 3-5 15,-13 4 5-15,-1 0-642 0</inkml:trace>
  <inkml:trace contextRef="#ctx0" brushRef="#br0" timeOffset="14202.67">7094 14298 236 0,'0'0'0'0,"0"0"0"0,0 0 0 0,0 0 3 0,0 0-3 15,0 0 3-15,0 0-3 0,0 0 11 0,0 0-11 16,-17-16 11-16,17 16-11 0,0 0 24 0,0 0-24 0,-6-7 24 16,6 7-24-16,0 0 26 0,0 0-26 0,0-7 26 15,0 7-26-15,0 0 26 0,0 0-26 0,2-5 27 16,-2 5-27-16,0 0 23 0,0 0-23 0,13-12 24 16,-5 5-24-16,-8 7 14 0,0 0-14 0,6-5 15 15,2-2-15-15,-8 7 9 0,0 0-9 0,9-9 9 16,5 1-9-16,-14 8 12 0,0 0-12 0,18-12 13 15,5-4-13-15,-23 16 10 0,0 0-10 0,23-12 10 16,3 0-10-16,-26 12 11 0,0 0-11 0,23-9 11 16,-3 1-11-16,-20 8 7 0,0 0-7 0,17-7 8 0,5 1-8 15,-22 6 5-15,0 0-5 0,14-3 5 0,-2-7-5 16,-12 10 3-16,0 0-3 0,11-7 3 16,1 3-3-16,-12 4 2 0,0 0-2 0,10-3 2 0,5-1-2 15,-15 4 1-15,0 0-1 0,17-5 1 0,4-2-1 16,-21 7 1-16,0 0-1 0,23-7 1 0,4 0-1 15,-27 7 1-15,0 0-1 0,24-5 2 0,1 3-2 16,-25 2 1-16,0 0-1 0,23 0 1 0,4 0-1 16,-27 0 1-16,0 0-1 0,28 0 1 0,-2 2-1 0,-26-2 0 15,0 0 0-15,23 4 1 0,4-3-1 16,-27-1 0-16,0 0 0 0,23 6 0 0,-1-3 0 16,-22-3-2-16,0 0 2 0,20 5-1 0,1-1 1 0,-21-4-3 15,0 0 3-15,18 0-2 0,-4 1 2 0,-14-1-4 16,0 0 4-16,14 2-3 0,4 0 3 0,-18-2-3 15,0 0 3-15,19 2-3 0,2 3 3 0,-21-5-2 16,0 0 2-16,27 5-2 0,1-2 2 0,-28-3-1 0,0 0 1 16,35 7-1-16,-1 7 1 0,-34-14-1 0,0 0 1 15,35 12-1-15,0-5 1 0,-35-7-1 0,0 0 1 0,32 2 0 16,0-4 0-16,-32 2-1 0,0 0 1 0,28-7-1 16,4-3 1-16,-32 10-2 0,0 0 2 0,31-10-1 15,-1 1 1-15,-30 9-3 0,0 0 3 0,32-7-2 16,-4 2 2-16,-28 5-3 0,0 0 3 0,36 0-3 15,4 0 3-15,-40 0-1 0,0 0 1 0,46-4 0 16,2 1 0-16,-48 3 0 0,0 0 0 0,42-4 0 16,-1 3 0-16,-41 1 1 0,0 0-1 0,37-4 2 15,-6 8-2-15,-31-4 2 0,0 0-2 0,30 1 2 16,-3 5-2-16,-27-6 2 0,0 0-2 0,23 7 3 0,-6 3-3 16,-17-10 2-16,0 0-2 0,14 7 2 0,-3-2-2 15,-11-5 5-15,0 0-5 0,7 3 6 0,-7-3-6 16,0 0 6-16,0 0-6 0,9 13 7 0,-9-13-7 15,0 0-404-15</inkml:trace>
  <inkml:trace contextRef="#ctx0" brushRef="#br0" timeOffset="21576.45">10811 13940 113 0,'0'0'0'0,"0"0"0"0,0 0 0 0,0 0 0 15,0 0 0-15,0 0 0 0,0 0 0 0,0 0 3 0,0 0-3 16,0 0 3-16,0 0-3 0,0 0 13 0,0 0-13 0,0 0 14 16,0 0-14-16,0 0 19 0,0 0-19 0,0 0 20 15,0 0-20-15,0 0 21 0,0 0-21 0,0 0 21 16,0 0-21-16,0 0 22 0,0 0-22 0,0 0 23 16,0 0-23-16,0 0 25 0,0 0-25 0,0 0 25 15,0 0-25-15,0 0 30 0,0 0-30 0,0 0 30 16,0 0-30-16,0 0 29 0,0 0-29 0,0 0 29 15,0 0-29-15,0 0 27 0,0 0-27 0,0 0 28 16,0 0-28-16,0 0 24 0,0 0-24 0,0 0 24 16,0 0-24-16,0 0 21 0,0 0-21 0,0 0 21 15,0 0-21-15,0 0 17 0,0 0-17 0,0 0 17 16,0 0-17-16,0 0 8 0,0 0-8 0,0 0 8 16,0 0-8-16,0 0 3 0,0 0-3 0,0 0 4 0,0 0-4 15,0 0 1-15,0 0-1 0,18-4 1 0,-18 4-1 16,0 0 0-16,0 0 0 0,8 0 1 0,-8 0-1 15,0 0 2-15,0 0-2 0,11-5 2 0,-11 5-2 16,0 0 4-16,0 0-4 0,9-2 5 0,-9 2-5 16,0 0 7-16,0 0-7 0,0 0 7 0,9 0-7 15,-9 0 11-15,0 0-11 0,0 0 12 0,0 0-12 0,0 0 11 16,0 0-11-16,0 0 12 0,0 0-12 0,0 0 14 16,0 0-14-16,0 0 15 0,0 0-15 0,0 0 17 15,0 0-17-15,0 0 18 0,0 0-18 0,0 0 17 16,0 0-17-16,5 0 18 0,-5 0-18 0,0 0 17 0,0 0-17 15,0 0 18-15,7 0-18 0,-7 0 15 0,0 0-15 16,0 0 15-16,7 0-15 0,-7 0 10 0,0 0-10 16,0 0 10-16,12-1-10 0,-12 1 6 0,0 0-6 15,6 0 6-15,-6 0-6 0,0 0 4 16,0 0-4-16,12-2 5 0,-7 0-5 0,-5 2 3 0,0 0-3 16,0 0 4-16,9 0-4 0,-9 0 3 0,0 0-3 0,0 0 3 15,18 0-3-15,-18 0 4 0,0 0-4 0,9-3 5 16,1 1-5-16,-10 2 6 0,0 0-6 0,12-2 6 15,-3 0-6-15,-9 2 8 0,0 0-8 0,9-1 8 16,0-1-8-16,-9 2 9 0,0 0-9 0,9 0 9 16,1-3-9-16,-10 3 6 0,0 0-6 0,13 0 6 15,-8 0-6-15,-5 0 6 0,0 0-6 0,9 0 6 16,8 0-6-16,-17 0 3 0,0 0-3 0,15 3 3 16,-3-1-3-16,-12-2 1 0,0 0-1 0,9 3 2 15,-2-1-2-15,-7-2 1 0,0 0-1 0,7 0 1 0,2-2-1 16,-9 2 0-16,0 0 0 0,10-2 0 0,3 2 0 15,-13 0 0-15,0 0 0 0,10 0 0 0,6 0 0 16,-16 0-1-16,0 0 1 0,19 0-1 0,-4 4 1 16,-15-4-3-16,0 0 3 0,12 7-3 0,-2 3 3 15,-10-10-4-15,0 0 4 0,9 7-3 0,-2 2 3 16,-7-9-1-16,0 0 1 0,6 8-1 0,-6-8 1 16,0 0 0-16,0 0 0 0,10 6 0 0,-10-6 0 0,0 0 0 15,0 0 0-15,9 7 1 0,-9-7-1 0,0 0 2 16,0 0-2-16,7 6 2 0,-7-6-2 0,0 0 4 0,0 0-4 15,14 6 4-15,-1-5-4 0,-13-1 6 16,0 0-6-16,19 2 6 0,-1 2-6 0,-18-4 7 0,0 0-7 16,22 1 7-16,7-4-7 0,-29 3 8 0,0 0-8 15,30-5 8-15,-2-4-8 0,-28 9 4 0,0 0-4 0,30-12 5 16,2-4-5-16,-32 16 3 0,0 0-3 0,37-12 4 16,-6 0-4-16,-31 12 2 0,0 0-2 0,32-7 2 15,-5 2-2-15,-27 5 1 0,0 0-1 0,24-9 1 16,-2 6-1-16,-22 3 0 0,0 0 0 0,17-7 0 15,1 2 0-15,-18 5-2 0,0 0 2 0,19-7-2 16,-1 3 2-16,-18 4-3 0,0 0 3 0,14-1-3 16,2-3 3-16,-16 4-4 0,0 0 4 0,19-3-3 15,4-1 3-15,-23 4-3 0,0 0 3 0,21-1-3 16,-5-3 3-16,-16 4-1 0,0 0 1 0,18 0 0 16,3 0 0-16,-21 0 0 0,0 0 0 0,26 0 0 0,3 0 0 15,-29 0 0-15,0 0 0 0,28 4 0 0,-7-3 0 16,-21-1 0-16,0 0 0 0,19 4 1 0,3-3-1 15,-22-1 0-15,0 0 0 0,17 2 1 0,-3 2-1 16,-14-4 1-16,0 0-1 0,13 0 1 0,3 0-1 16,-16 0 1-16,0 0-1 0,21 0 1 0,2-6-1 15,-23 6 0-15,0 0 0 0,17-1 1 0,-3 2-1 0,-14-1 0 16,0 0 0-16,18 2 1 0,2-4-1 0,-20 2 0 16,0 0 0-16,21-1 0 0,-11-1 0 0,-10 2 0 15,0 0 0-15,13-2 0 0,4 1 0 0,-17 1-1 16,0 0 1-16,18-4 0 0,-4-1 0 0,-14 5-1 15,0 0 1-15,18-4 0 0,-2-1 0 0,-16 5 0 0,0 0 0 16,21 0 0-16,5 2 0 0,-26-2 0 0,0 0 0 16,27 3 0-16,-4-3 0 0,-23 0 0 15,0 0 0-15,22 0 1 0,3 0-1 0,-25 0 1 0,0 0-1 16,30 0 2-16,-3 0-2 0,-27 0 1 0,0 0-1 16,23-3 1-16,-6 1-1 0,-17 2 1 0,0 0-1 0,18-2 2 15,1 4-2-15,-19-2 0 0,0 0 0 0,20 5 1 16,1-5-1-16,-21 0 0 0,0 0 0 0,17-3 0 15,-6 3 0-15,-11 0 0 0,0 0 0 0,16 3 0 16,7-1 0-16,-23-2 0 0,0 0 0 0,23 4 0 16,0 3 0-16,-23-7-1 0,0 0 1 0,23 3-1 15,0-1 1-15,-23-2 0 0,0 0 0 0,26 0 0 16,0-2 0-16,-26 2 0 0,0 0 0 0,25-2 0 16,-7 1 0-16,-18 1 0 0,0 0 0 0,21 0 0 15,5 1 0-15,-26-1-1 0,0 0 1 0,32 2 0 16,-9 1 0-16,-23-3 0 0,0 0 0 0,19 6 0 0,3-1 0 15,-22-5 1-15,0 0-1 0,19 2 2 0,-5-1-2 16,-14-1 2-16,0 0-2 0,13 4 2 0,-5-4-2 16,-8 0 1-16,0 0-1 0,9 0 2 0,0 0-2 15,-9 0 1-15,0 0-1 0,9 0 1 0,-9 0-1 0,0 0 0 16,0 0 0-16,5 3 1 0,-5-3-1 0,0 0 0 16,0 0 0-16,12 9 0 0,-12-9 0 0,0 0 0 15,0 0 0-15,0 0 0 0,6 5 0 0,-6-5 0 16,0 0 0-16,5 0 0 0,9-3 0 0,2 1-756 15</inkml:trace>
  <inkml:trace contextRef="#ctx0" brushRef="#br0" timeOffset="31077.1">3872 12778 404 0,'0'0'0'0,"0"0"0"15,0 0 0-15,0 0 5 0,0 0-5 0,0 0 5 16,0 0-5-16,0 0 9 0,0 0-9 0,0 0 9 16,-14 18-9-16,14-18 6 0,0 0-6 0,0 0 6 15,0 14-6-15,0-14 14 0,0 0-14 0,3 10 14 16,2-3-14-16,-5-7 13 0,0 0-13 0,9 5 13 15,2-1-13-15,-11-4 9 0,0 0-9 0,12 1 10 16,-3 1-10-16,-9-2 10 0,0 0-10 0,11 2 11 16,4-1-11-16,-15-1 19 0,0 0-19 0,18-3 19 15,2-6-19-15,-20 9 31 0,0 0-31 0,22-12 32 0,5-5-32 16,-27 17 37-16,0 0-37 0,26-26 37 16,6-10-37-16,-32 36 33 0,0 0-33 0,34-47 34 15,4-10-34-15,-38 57 28 0,0 0-28 0,43-57 28 0,1 13-28 16,-44 44 21-16,0 0-21 0,44-31 21 0,-12 14-21 15,1 0-599-15</inkml:trace>
  <inkml:trace contextRef="#ctx0" brushRef="#br0" timeOffset="32039.43">4856 12661 102 0,'0'0'0'0,"4"7"0"0,4 12 0 0,-8-19 11 16,0 0-11-16,6 20 11 0,-1 0-11 0,-5-20 25 16,0 0-25-16,7 13 26 0,-2-1-26 0,-5-12 16 15,0 0-16-15,6 9 16 0,2-4-16 0,-8-5 9 16,0 0-9-16,9 0 10 0,5-8-10 0,-14 8 13 0,0 0-13 15,14-19 13-15,4-11-13 0,-18 30 36 0,0 0-36 16,23-38 37-16,7-9-37 0,-30 47 58 0,0 0-58 16,32-48 59-16,5 3-59 0,-37 45 57 0,0 0-57 15,40-43 58-15,1 5-58 0,-41 38 51 16,0 0-51-16,40-40 51 0,-4 4-51 0,-36 36 33 16,0 0-33-16,23-33 34 0,-15 3-34 0,1-1-485 0</inkml:trace>
  <inkml:trace contextRef="#ctx0" brushRef="#br0" timeOffset="34739.01">7417 12862 371 0,'0'0'0'16,"0"0"0"-16,44-11 0 0,-44 11 21 0,0 0-21 0,41-9 21 15,8-1-21-15,-49 10 1 0,0 0-1 0,51-12 1 16,2-9-1-16,-3 0-252 0</inkml:trace>
  <inkml:trace contextRef="#ctx0" brushRef="#br0" timeOffset="36218.11">6602 10669 225 0,'0'0'0'15,"0"0"0"-15,28-2 0 0,-28 2 24 0,0 0-24 16,23-7 24-16,4-3-24 0,-27 10 12 0,0 0-12 0,19-7 12 15,-6 9-12-15,-5 1-163 0</inkml:trace>
  <inkml:trace contextRef="#ctx0" brushRef="#br0" timeOffset="37872.15">8518 12813 124 0,'0'0'0'0,"0"0"0"0,0 0 0 0,0 0 11 15,0 0-11-15,0 0 12 0,0 0-12 0,0 0 30 16,0 0-30-16,0 0 30 0,0 0-30 0,0 0 36 16,0 0-36-16,17 10 37 0,-17-10-37 0,0 0 24 15,0 0-24-15,11 0 24 0,-11 0-24 0,0 0 18 16,0 0-18-16,12-3 19 0,-6 3-19 0,-6 0 14 0,0 0-14 15,8-2 15-15,1-1-15 0,-9 3 10 0,0 0-10 16,9-2 11-16,0 2-11 0,-9 0 6 0,0 0-6 16,0 0 7-16,9-7-7 0,-9 7 10 0,0 0-10 15,5-7 11-15,7-1-11 0,-12 8 13 0,0 0-13 16,15-13 14-16,-1-2-14 0,-14 15 17 0,0 0-17 0,17-19 17 16,-3-2-17-16,-14 21 19 15,0 0-19-15,15-22 20 0,2-3-20 0,-17 25 21 0,0 0-21 0,21-27 22 16,-1-3-22-16,-20 30 18 0,0 0-18 0,26-34 18 15,1 1-18-15,-27 33 15 0,0 0-15 0,26-33 16 16,-3 5-16-16,-23 28 6 0,0 0-6 0,14-21 6 16,-5 13-6-16,0-4-444 0</inkml:trace>
  <inkml:trace contextRef="#ctx0" brushRef="#br0" timeOffset="40572.18">12153 12682 180 0,'0'0'0'0,"0"0"0"0,0 0 0 15,0 0 3-15,0 0-3 0,0 0 3 0,0 0-3 0,0 0 10 16,0 0-10-16,0 0 10 0,0 0-10 0,0 0 18 15,0 0-18-15,0 0 18 0,0 0-18 0,0 0 40 16,0 0-40-16,0 0 41 0,0 0-41 0,0 0 25 16,0 0-25-16,0 0 26 0,-14 19-26 0,14-19 33 15,0 0-33-15,0 13 34 0,0 3-34 0,0-16 39 0,0 0-39 16,0 16 40-16,4-3-40 0,-4-13 36 0,0 0-36 16,1 14 37-16,6 0-37 0,-7-14 35 0,0 0-35 0,7 12 35 15,9-1-35-15,-16-11 31 0,0 0-31 16,23 5 31-16,4-5-31 0,-27 0 31 0,0 0-31 0,26-12 31 15,4-13-31-15,-30 25 31 16,0 0-31-16,32-34 31 0,7-8-31 0,-39 42 26 0,0 0-26 0,40-46 26 16,11-12-26-16,-51 58 23 0,0 0-23 0,53-51 23 15,-3 6-23-15,-50 45 20 0,0 0-20 0,44-45 20 16,2-2-20-16,-46 47 16 0,0 0-16 0,37-45 17 16,-9 5-17-16,-28 40 7 0,0 0-7 0,25-28 8 15,-2 23-8-15,-23 5 3 0,0 0-3 0,16 7 4 16,-1 14-4-16,-1 0-722 0</inkml:trace>
  <inkml:trace contextRef="#ctx0" brushRef="#br0" timeOffset="41242.08">13317 12695 438 0,'0'0'0'0,"0"0"0"0,0 0 0 15,0 0-1-15,0 0 1 0,6 7 0 0,-6-7 0 16,0 0 0-16,0 0 0 0,7-1 0 0,-7 1 0 16,0 0 0-16,0 0 0 0,0 0 0 0,9-6 0 15,-9 6 0-15,0 0 0 0,0 0 1 0,0 0-1 16,0 0 6-16,0 0-6 0,7-3 7 0,-7 3-7 0,0 0 19 15,0 0-19-15,8 10 20 0,-2 2-20 0,-6-12 27 16,0 0-27-16,7 16 27 0,2 0-27 0,-9-16 31 16,0 0-31-16,8 15 31 0,10 2-31 0,-18-17 27 15,0 0-27-15,28 13 27 0,4-7-27 0,-32-6 30 16,0 0-30-16,35-5 31 0,-3-15-31 0,-32 20 37 0,0 0-37 16,34-33 37-16,1-7-37 0,-35 40 36 0,0 0-36 15,35-47 36-15,6-10-36 0,-41 57 32 0,0 0-32 16,49-61 32-16,6-3-32 0,-55 64 21 0,0 0-21 15,63-69 22-15,-3-16-22 0,-60 85 3 0,0 0-3 16,64-84 4-16,-3 6-4 0,-61 78 0 0,0 0 0 0,50-66 0 16,-15 9 0-16,-3 0-676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23T03:57:12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4198 9445 1307 0,'0'0'384'16,"0"0"-273"-16,0 0-111 0,0 0-82 15,0 0 53-15,0 0 16 0,0 0 13 16,0 0 59-16,0 0-28 0,0 0-30 0,0 0-1 16,-3-1 36-16,3 1 45 0,0 0 33 15,0-2-4-15,0 2-26 0,0 0-32 16,0-1-29-16,1 1-23 0,-1 0-26 15,2 0-10-15,-1 0-25 0,1 0-14 16,2 0-9-16,-1 0-4 0,1 0 56 16,6 0-7-16,2 0 32 0,3 0 7 15,7 1 23-15,5 3 61 0,5-1 7 16,7 1-65-16,14-4 23 0,11 0-49 16,12 0 0-16,12 0 29 0,13-2-29 15,14 0 0-15,6 0-36 0,11 2-25 16,4 0-82-16,6 0 52 0,5 0-42 15,1 0-40-15,3 0 98 0,-1-2-6 0,-1-2 81 16,-1 2 98-16,-2-2-20 0,-5 0 32 16,-4 1-56-16,-1-1-52 0,-1 2 29 15,-1-2-12-15,3 3 43 0,-2-3-16 16,-2 2-1-16,-1 0 10 0,-8-2-45 16,-10 4-10-16,-12 0 0 0,-16 0-16 0,-13 0-7 15,-16 0-3-15,-13 0-71 0,-14 0 51 16,-11 0-107-16,-10 0-78 0,-9 0-88 15,-6 0-7-15,-7 0-134 0</inkml:trace>
  <inkml:trace contextRef="#ctx0" brushRef="#br0" timeOffset="333.39">6341 9344 2274 0,'0'0'19'0,"0"0"-19"0,0 0-44 16,0 0-8-16,0 0-6 0,0 0 56 15,0 0-11-15,0 0-84 0,0 0-36 16,0 0-85-16,0 0 55 0,1-20 108 16,23 22 55-16,10 4 94 0,6-4 79 15,9 1-131-15,10-1-6 0,7-2-20 16,11 0 23-16,9 0-26 0,7 0-11 15,9-2 8-15,7-2-10 0,5 2-39 16,2 0 19-16,0 2-41 0,-1 0-66 0,-2 3-88 16,-6 1-16-16,-5-1 101 15,-3 0-89-15,-4-2 37 0,-1-1 182 16,1 0 94-16,0-1-6 0,-1-5 36 0,0 1-72 16,-6-2-52-16,-5 1-85 0,-9 1-126 15,-23 0-275-15</inkml:trace>
  <inkml:trace contextRef="#ctx0" brushRef="#br0" timeOffset="4302.99">3480 10890 68 0,'0'0'780'0,"0"0"-637"0,0 0-110 15,0 0-33-15,0 0-78 0,0 0-226 16,0 0 210-16,0 0 81 0,0 0 12 16,0 0-25-16,-59-11-7 0,57 11 4 15,1 0 5-15,1 0 24 0,0 0 42 16,0 0-6-16,0 0 6 0,0 0 7 15,4 0 7-15,1 0-7 0,-1 0-49 0,1 1-3 16,1 3 3-16,3-3 10 0,1 3 55 16,6-1-3-16,3-1 160 0,1 1-33 15,7 1-65-15,5-2-24 0,6 2-100 16,5 1 14-16,3-1-14 0,7 1 29 16,5 0-29-16,4 1 3 0,6-5 13 15,5 0 1-15,11-1-5 0,5 0-12 0,9-5 0 16,7-3 20-16,3-1-20 0,5-1-26 15,-4 0-36-15,2 1 62 0,-5 0 0 16,-9 0 13-16,-7 4-13 0,-11 0-162 16,-8 5 25-16,-11 0 65 0,-8 0-185 15,-7 5 84-15,-11-1-16 0,-8-1-4 16,-9 2 27-16</inkml:trace>
  <inkml:trace contextRef="#ctx0" brushRef="#br0" timeOffset="4572.72">4451 11028 919 0,'0'0'105'0,"0"0"-92"0,0 0-12 16,0 0 35-16,0 0 0 0,0 0-36 16,0 0-40-16,0 0-116 0,0 0-28 15,0 0 184-15,0 0 134 0,69-17-23 16,-27 17-56-16,9 0 53 0,6 0-30 15,7 0-39-15,5 0-10 0,6-5 7 16,7 0 29-16,4-3-65 0,7 0 49 16,0-4-85-16,4 1 36 0,-5 0-42 15,-5 3-404-15,-15 1 446 0,-15 3 84 16,-13 4-84-16,-13 0-293 0,-6 1-186 16</inkml:trace>
  <inkml:trace contextRef="#ctx0" brushRef="#br0" timeOffset="15866.82">1997 13816 117 0,'0'0'10'0,"0"0"-10"15,0 0-114-15</inkml:trace>
  <inkml:trace contextRef="#ctx0" brushRef="#br0" timeOffset="16115.57">1997 13816 75 0,'-10'-9'163'15,"7"8"-23"-15,3 1-32 0,-1 0-7 16,-1 0 3-16,2 0-39 0,-1 0-6 16,-1 0-7-16,1 0-27 0,-1 0-25 15,1 0-39-15,-1 0-10 0,1 0 7 16,1 0 6-16,0 0 7 0,0 0 6 15,0 0-10-15,0 1-9 0,0 0 0 0,0 0-11 16,0-1 34-16,0 5-4 0,3-1 21 16,1-1-11-16,5 2 0 0,-2 2 13 15,5-2 9-15,2-1 27 0,3 0-6 16,8-4 45-16,5 0 49 0,8 0 16 16,9-3 13-16,11-3-46 0,5-1-74 0,12 3-33 15,7 3-52-15,3 1 0 0,6 1-95 16,-1 6-22-16,-6 3-40 0,-3 1-6 15,-9-1-27-15</inkml:trace>
  <inkml:trace contextRef="#ctx0" brushRef="#br0" timeOffset="17079.12">4797 13898 349 0,'0'0'0'15,"0"0"-46"-15,0 0-156 0,0 0 101 16,-98 29 101-16,78-23 0 0,0 0 49 16,5-4 72-16,-2-1-1 0,3 1 1 0,-2-2-27 15,-3 1-58-15,-1 0-36 0,-3 1-26 16,-1 2 26-16,-3 1 43 0,-2 1 9 16,2-1-49-16,0-1 49 0,1 2-6 15,1-2 9-15,5 0-9 0,-3 0 13 0,3 1-57 16,0-1-2-16,0 1 2 0,1-1 37 15,3 1 56-15,2-4-1 0,3 3 0 16,4-4 7-16,3 1 10 0,0-1 3 16,1 0-26-16,3 0-60 0,0 2-28 15,0-2-2-15,0 0 2 0,0 0 0 16,0 0 3-16,-2 0 16 0,2 0-19 16,0 0-26-16,0 0-10 0,0 0-10 15,0 0-3-15,0 0-3 0,0 0-6 16,0 0 12-16,0 0 4 0,0 0-4 15,0 0-9-15,2 0 3 0,6 0 52 16,1 1 16-16,6 0 52 0,5 2-25 0,6 1 19 16,5-2 29-16,7 2-23 0,9-1-48 15,4-2 35-15,8-1-6 0,6 0-30 16,7-4 7-16,1-3-3 0,8-4-7 16,1 0-15-16,3-2 42 0,2-1-17 15,-1-1 58-15,-2 1-69 0,2-1-15 0,-1 2 0 16,2-1 3-16,-1-1 0 0,3 0 29 15,-3-2-32-15,-1 1-2 0,-2 0-1 16,-2 4-10-16,-3 0 6 0,-9 2-15 16,-4 4-4-16,-12 4-98 0,-8 2-65 15,-12 1 14-15,-11 6-63 0,-10-2-13 16,-7 0-26-16,-5 0 133 0,-2 0 144 16,-9 0 0-16,-5 0-52 0,0-4-336 15</inkml:trace>
  <inkml:trace contextRef="#ctx0" brushRef="#br0" timeOffset="17396.48">4721 14001 1201 0,'0'0'520'0,"0"0"-357"0,0 0-163 16,0 0-55-16,0 0-121 0,0 0-35 0,0 0 113 15,0 0 98-15,0 0 42 0,82-20 20 16,-47 15-49-16,5-3 33 0,3 0-7 16,0-1 55-16,5 0-26 0,1 0 40 15,3 0-108-15,-1 1-13 0,3 2-10 16,2 1 10-16,-1 1-3 0,1 3-59 15,0 1-94-15,-2 0-85 0,-4 0 36 16,-4 0 9-16,-8 0-114 0,-7 1-91 16</inkml:trace>
  <inkml:trace contextRef="#ctx0" brushRef="#br0" timeOffset="17652.09">4637 14162 1729 0,'0'0'65'0,"0"0"-65"0,0 0-263 16,0 0-118-16,0 0 381 0,0 0 97 15,91-50 69-15,-48 29-58 0,5 1 2 0,7-3-45 16,4 0-32-16,3-1 32 15,3 1-13-15,1 4-51 0,1 2-1 16,-2 4-65-16,-1 6-244 0,-2 3-82 16,-3 4-39-16,-17 0-131 0</inkml:trace>
  <inkml:trace contextRef="#ctx0" brushRef="#br0" timeOffset="17976.64">5023 14047 26 0,'0'0'78'0,"0"0"14"0,96-36-24 16,-62 21-22-16,3 2-14 0,1 1 11 0,-2-1-30 16,3 1 39-16,0 0 7 0,0 2-1 15,-3 1-35-15,-6 4-23 0,-10 3-230 16</inkml:trace>
  <inkml:trace contextRef="#ctx0" brushRef="#br0" timeOffset="18254.39">4957 14054 464 0,'0'0'95'0,"0"0"-95"15,0 0-118-15,0 0 63 0,104-50 55 16,-72 36 156-16,1 0 20 0,5-3-26 16,2 0 13-16,-1 1-52 0,2-2 0 15,4 0 19-15,-3 1-29 0,4 1-39 16,-6 5-62-16,-5 3-85 0,-6 4-179 15,-8 4-130-15,-9 5-114 0</inkml:trace>
  <inkml:trace contextRef="#ctx0" brushRef="#br0" timeOffset="20884.56">11670 14071 59 0,'0'0'182'0,"0"0"-100"16,0 0-10-16,0 0 22 0,0 0 50 15,0 0 35-15,0 0-19 0,0 0-33 16,0 0-7-16,0 0 20 0,0 0-32 16,-6-3-50-16,8 2-12 0,2 0-11 0,3 0-12 15,2-2-6-15,2 2 5 0,4-2-10 16,2 0-12-16,2 1-16 0,4-2 15 15,3 2-15-15,1-1 13 0,5-1-13 16,0 1-3-16,2-2 18 0,1 3 1 16,1-2 0-16,4-1 26 0,2-2-26 15,5 1 0-15,4-1 22 0,7 0-19 0,4-1-2 16,3-1-2-16,5 3 1 0,1-1-49 16,-1 2 16-16,4 3-16 0,-2-1 23 15,0 1 23-15,3 1-25 0,-3 0 28 16,2-1 0-16,-1 1-16 0,-4 1-40 15,-3 0-71-15,-5 0-13 0,-9 0-65 16,-12 1-114-16,-14 3-154 0</inkml:trace>
  <inkml:trace contextRef="#ctx0" brushRef="#br0" timeOffset="21209.62">12157 13980 916 0,'0'0'13'0,"0"0"-13"15,0 0-107-15,0 0 28 0,92-8 78 16,-56 2 1-16,6 0 17 0,6 0-4 15,1-1 3-15,3 0-13 0,4 0 36 0,1-2 33 16,5 0 49-16,0 0-4 0,3 0-26 16,0 2-13-16,0-1-48 15,1 1-7-15,-4 2-23 0,-3 1-16 0,-2 0-29 16,-6 2 2-16,-6-1-28 0,-6 2-63 16,-5 1 36-16,-10 0-74 0,-6 0-171 15,-9 1-84-15</inkml:trace>
  <inkml:trace contextRef="#ctx0" brushRef="#br0" timeOffset="26968.15">3676 11079 333 0,'0'0'296'0,"0"0"-166"0,0 0-129 0,0 0 73 16,0 0 10-16,0 0-18 0,0 0-66 15,0 0-23-15,0 0-33 0,0 0 1 16,-4-12 9-16,-1 13 7 0,1 0 3 16,1-1 34-16,-1 0 0 0,1 0 1 15,-3 2 1-15,2-2 18 0,4 1 28 16,-3-1 19-16,3 0-16 0,0 0-10 16,0 0 30-16,0 0 48 0,0 0-16 15,0 0-78-15,1 0-23 0,1 0-52 16,1 0-7-16,-2 0 0 0,3 0-29 0,-1 0 4 15,3 0 41-15,0 0 4 0,6 3 23 16,2 0 14-16,3 4 2 0,3 1-4 16,6 0 24-16,6 2-17 0,11 0-3 15,10-1-101-15,12-3 101 0,12-3 150 16,6 0-117-16,14-3-33 0,5 0-49 0,5-5-121 16,4 0 30-16,-3-1-91 0,0-2 12 15,-1-1 118-15</inkml:trace>
  <inkml:trace contextRef="#ctx0" brushRef="#br0" timeOffset="27003.69">5440 10988 91 0,'84'-21'95'0,"-24"5"-95"16</inkml:trace>
  <inkml:trace contextRef="#ctx0" brushRef="#br0" timeOffset="27359.2">3967 11431 650 0,'0'0'596'0,"0"0"-303"0,0 0-224 15,0 0 15-15,0 0-84 0,0 0-45 16,0 0-147-16,0 0 140 0,0 0 52 15,0 0 123-15,115-62 11 0,-58 36-34 16,12 0-48-16,6-4-19 0,5-1 25 0,4 0-58 16,4 2-3-16,0 1-10 0,0 5-71 15,-2 4 41-15,-5 4-116 0,-5 3 61 16,-9 6-38-16,-7 0-40 0,-7 4 20 16,-6 2 38-16,-3 0 1 0,-5 0-17 15,0 0 17-15,-4 0-56 0,-5 0 43 16,-6 0-92-16</inkml:trace>
  <inkml:trace contextRef="#ctx0" brushRef="#br0" timeOffset="27573.68">4150 11433 1608 0,'0'0'100'15,"0"0"-100"-15,0 0-208 0,0 0 26 16,101-48 91-16,-39 24 91 0,12-4 23 16,9-5 35-16,12-2-45 0,7-2 23 15,4 1-72-15,3 2 20 0,-7 6 13 16,-8 7-180-16,-14 8-90 0,-13 8-66 16,-25 4-151-16</inkml:trace>
  <inkml:trace contextRef="#ctx0" brushRef="#br0" timeOffset="27816.42">4891 11283 10 0,'0'0'668'0,"0"0"-668"16,0 0-6-16,75-35-108 0,-41 22 91 16,5-1 6-16,0 0 16 0,2-1 1 15,2 1-2-15,-1-2 3 0,1 3-2 0,3 0-19 16,-3 3 18-16,-11 2-248 16</inkml:trace>
  <inkml:trace contextRef="#ctx0" brushRef="#br0" timeOffset="30836.9">11837 14090 101 0,'0'0'0'15,"0"0"-91"-15</inkml:trace>
  <inkml:trace contextRef="#ctx0" brushRef="#br0" timeOffset="31173.99">11837 14090 99 0,'7'24'189'0,"-8"-24"-39"0,-2 0-65 16,-1 0-53-16,-1-2 105 0,3 2-58 16,-1 0-47-16,0-1-9 0,1 1-9 15,1 0-14-15,-1 0-1 0,2 0-15 0,0 0-7 16,0 0-6-16,0 0 6 0,0 0 10 15,0 0 13-15,0 0 14 0,0 0 51 16,0 0-29-16,0 0-34 0,2-2 11 16,1 2-12-16,3-1 15 0,2 0-14 15,4 0 17-15,-1-1 7 0,3 1-6 0,3-1-18 16,1-1 11-16,1 1 46 0,4-3-1 16,6 0 14-16,1 3-7 0,5-2-27 15,2 1-38-15,2 1 0 0,1 0-19 16,1 1-1-16,3 1 8 0,0 0 11 15,3 0-27-15,2 0-21 0,3 0 3 16,1 0-12-16,-1 0 12 0,2 3-22 16,-7-2-4-16,-1 2 10 0,-8 1-16 0,-6-1-66 15,-6 4-22-15,-9-3-221 0</inkml:trace>
  <inkml:trace contextRef="#ctx0" brushRef="#br0" timeOffset="31458.95">11948 14140 114 0,'0'0'179'0,"0"0"-74"0,0 0-102 0,0 0 85 15,0 0 26-15,0 0-35 0,0 0-79 16,0 0-31-16,0 0 31 0,0 0 29 15,106-28 11-15,-73 24-1 0,4 2 13 16,0-1-39-16,1 1 19 0,1-1-19 16,4 2-13-16,0-2 10 0,3-1-10 15,2 2-1-15,2-1 0 0,4 0 1 16,-1 0-26-16,3 1-20 0,3 2 30 16,-3 0-23-16,2 0 3 0,-3 0-71 15,-6 3-1-15,-13 1-179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6T05:49:24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7100 9461 169 0,'0'0'0'0,"0"0"0"0,0 0 0 16,0 0 10-16,0 0-10 0,-29 17 10 0,22-10-10 15,7-7 33-15,0 0-33 0,-8 12 34 0,-8 7-34 0,16-19 46 16,0 0-46-16,-13 25 46 0,5-1-46 0,8-24 40 15,0 0-40-15,0 24 40 0,3 2-40 0,-3-26 34 16,0 0-34-16,5 21 34 0,4-11-34 0,-9-10 29 16,0 0-29-16,14 9 30 0,7-2-30 0,-21-7 24 15,0 0-24-15,25 1 25 0,10-7-25 0,-35 6 37 16,0 0-37-16,41-13 38 0,5-6-38 0,-46 19 42 16,0 0-42-16,55-27 43 0,6-10-43 0,-61 37 39 15,0 0-39-15,76-39 39 0,12-1-39 0,-88 40 53 0,0 0-53 16,88-37 54-16,-6 8-54 0,-82 29 51 0,0 0-51 15,77-28 52-15,-1-12-52 0,-76 40 40 16,0 0-40-16,74-39 40 0,2 1-40 0,-76 38 34 0,0 0-34 0,64-37 34 16,-12 3-34-16,-52 34 22 0,0 0-22 0,37-26 23 15,-10 10-23-15,-27 16 10 0,0 0-10 0,14-12 10 16,-5 7-10-16,-9 5 4 0,0 0-4 0,0 0 5 16,-18 12-5-16,18-12 1 0,0 0-1 0,-35 17 2 15,-25 11-2-15,-2-2-898 0</inkml:trace>
  <inkml:trace contextRef="#ctx0" brushRef="#br0" timeOffset="267.1">7325 9594 471 0,'0'0'0'0,"0"0"0"0,13-5 0 0,-13 5 5 16,0 0-5-16,14-5 6 0,4-6-6 0,-18 11 19 15,0 0-19-15,28-19 20 0,12-8-20 0,-40 27 27 16,0 0-27-16,51-33 28 0,15 0-28 0,-66 33 23 0,0 0-23 16,65-42 24-16,-3 3-24 0,-62 39 13 0,0 0-13 15,58-49 13-15,-2 1-13 0,-56 48 6 0,0 0-6 16,57-52 7-16,-2 3-7 0,-1 4-437 0</inkml:trace>
  <inkml:trace contextRef="#ctx0" brushRef="#br0" timeOffset="4702.26">4787 11119 247 0,'0'0'0'0,"0"0"0"16,46-5 0-16,-46 5 5 0,0 0-5 15,49-6 6-15,-3-4-6 0,-46 10 17 0,0 0-17 0,53-10 17 16,-3 3-17-16,-50 7 34 0,0 0-34 0,60-9 34 15,12-6-34-15,-72 15 45 0,0 0-45 0,81-21 46 16,9-7-46-16,-90 28 29 0,0 0-29 16,95-29 30-16,9 3-30 0,-104 26 30 0,0 0-30 0,108-21 30 15,1 5-30-15,-109 16 25 0,0 0-25 0,117-17 25 16,1-7-25-16,-118 24 21 0,0 0-21 0,116-21 22 16,-1-3-22-16,-115 24 17 0,0 0-17 0,122-24 18 15,6-4-18-15,-128 28 12 0,0 0-12 0,127-33 13 16,-8-2-13-16,-119 35 11 0,0 0-11 0,118-38 11 15,3-7-11-15,-121 45 6 0,0 0-6 0,113-43 6 16,-10 2-6-16,-103 41 6 0,0 0-6 0,91-33 7 16,-4 8-7-16,-87 25 8 0,0 0-8 0,79-13 8 15,-15 9-8-15,-64 4 2 0,0 0-2 0,46 0 2 0,-25-2-2 16,-2 2-533-16</inkml:trace>
  <inkml:trace contextRef="#ctx0" brushRef="#br0" timeOffset="5532.06">5392 11375 214 0,'0'0'0'0,"6"-2"0"15,11-3 0-15,-17 5 8 0,0 0-8 0,18-5 8 16,1-2-8-16,-19 7 10 0,0 0-10 0,23-4 10 16,0 1-10-16,-23 3 12 0,0 0-12 0,30-2 12 15,2-6-12-15,-32 8 11 0,0 0-11 0,44-12 11 16,12-8-11-16,-56 20 10 0,0 0-10 0,67-20 10 15,11-3-10-15,-78 23 13 0,0 0-13 0,88-26 13 16,13-15-13-16,-101 41 27 0,0 0-27 0,109-44 27 16,7 1-27-16,-116 43 39 0,0 0-39 0,126-50 40 0,11-14-40 15,-137 64 38-15,0 0-38 0,143-69 39 0,-2 5-39 16,-141 64 40-16,0 0-40 0,143-56 41 0,-5 15-41 16,-138 41 37-16,0 0-37 0,134-31 37 0,-12 10-37 15,-122 21 29-15,0 0-29 0,107-9 29 0,-10 13-29 16,-97-4 24-16,0 0-24 0,88 15 25 0,-15 11-25 15,-73-26 19-15,0 0-19 0,63 28 19 0,-5-4-19 0,-3 0-579 16</inkml:trace>
  <inkml:trace contextRef="#ctx0" brushRef="#br0" timeOffset="11430.16">2350 14099 236 0,'0'0'0'0,"0"0"0"16,0 0 0-16,0 0-117 0</inkml:trace>
  <inkml:trace contextRef="#ctx0" brushRef="#br0" timeOffset="11528.8">2549 14050 326 0,'0'0'0'0,"0"0"0"15,40 2 0-15,1 0-185 0</inkml:trace>
  <inkml:trace contextRef="#ctx0" brushRef="#br0" timeOffset="11676.35">2850 14045 91 0,'0'0'0'0,"6"0"0"0,11 0 0 16,-17 0 0-16,0 0 0 0,27-3 1 0,1 3-1 15,-28 0 1-15,0 0-1 0,30 0 2 0,4 3-2 16,-34-3 2-16,0 0-2 0,38 5 2 0,-6 2-2 0,-32-7 0 15,0 0 0-15,32 2 1 0,0 2-1 0,-32-4 0 16,0 0 0-16,28 3 0 0,2 2 0 0,2 0-15 16</inkml:trace>
  <inkml:trace contextRef="#ctx0" brushRef="#br0" timeOffset="11999.08">3279 14085 180 0,'0'0'0'0,"0"0"0"0,23 9 0 0,-23-9 0 0,0 0 0 16,19 3 0-16,8 1 0 0,-27-4-1 0,0 0 1 16,32 1 0-16,3 3 0 0,-35-4 0 0,0 0 0 15,35 0 0-15,-3 0 0 0,-32 0 1 16,0 0-1-16,33 3 1 0,6 6-1 0,-39-9 3 0,0 0-3 15,37 12 4-15,0-5-4 0,-37-7 1 0,0 0-1 0,36 10 2 16,-5 2-2-16,-31-12 2 0,0 0-2 0,32 14 2 16,12 0-2-16,-44-14 2 0,0 0-2 0,46 11 3 15,0-3-3-15,-46-8 6 16,0 0-6-16,53 9 6 0,2-9-6 0,-55 0 14 0,0 0-14 0,52 0 14 16,-6 0-14-16,-46 0 18 0,0 0-18 0,41-4 19 15,-4 3-19-15,-37 1 19 0,0 0-19 0,40 0 19 16,6 0-19-16,-46 0 16 0,0 0-16 0,53 1 17 15,11 5-17-15,-64-6 18 0,0 0-18 0,63 6 18 16,-1 3-18-16,-62-9 22 0,0 0-22 0,55 12 22 16,-4 2-22-16,-51-14 18 0,0 0-18 0,49 14 19 0,-8-4-19 15,-41-10 16-15,0 0-16 0,40 6 16 0,-4-5-16 16,-36-1 13-16,0 0-13 0,33 0 14 0,-3-1-14 16,-30 1 5-16,0 0-5 0,27 0 5 0,-8 0-5 15,-19 0 0-15,0 0 0 0,18 0 0 0,-6 0 0 16,-5 0-341-16</inkml:trace>
  <inkml:trace contextRef="#ctx0" brushRef="#br0" timeOffset="18727.34">2448 14223 91 0,'0'0'0'0,"0"0"0"0,0 0 0 0,0 0 4 0,0 0-4 0,0 0 4 15,-17 7-4-15,17-7 16 0,0 0-16 0,0 0 17 16,-9 0-17-16,9 0 24 0,0 0-24 0,0 0 25 16,-9 2-25-16,9-2 22 0,0 0-22 0,0 0 23 15,-9 7-23-15,9-7 20 0,0 0-20 0,-9 2 21 16,9-2-21-16,0 0 19 0,0 0-19 0,-10 3 19 16,10-3-19-16,0 0 20 0,0 0-20 0,-9 7 20 15,9-7-20-15,0 0 25 0,0 0-25 0,-12 4 26 16,12-4-26-16,0 0 28 0,0 0-28 0,-11 3 29 15,11-3-29-15,0 0 27 0,0 0-27 0,-9 7 28 16,9-7-28-16,0 0 22 0,0 0-22 0,0 0 22 16,-7 2-22-16,7-2 15 0,0 0-15 0,0 0 16 0,0 0-16 15,0 0 9-15,0 0-9 0,-10-2 10 0,4 0-10 16,6 2 8-16,0 0-8 0,0 0 9 0,0 0-9 16,0 0 7-16,0 0-7 0,0 0 8 0,0 0-8 15,0 0 12-15,0 0-12 0,0 0 13 0,9-7-13 16,-9 7 16-16,0 0-16 0,0 0 16 0,11-5-16 15,-11 5 18-15,0 0-18 0,9-5 19 0,-1 2-19 16,-8 3 16-16,0 0-16 0,9-4 17 0,5-5-17 16,-14 9 16-16,0 0-16 0,13-7 17 0,1 1-17 0,-14 6 14 15,0 0-14-15,14-9 14 0,3-1-14 0,-17 10 11 16,0 0-11-16,23-13 11 0,9-2-11 16,-32 15 5-16,0 0-5 0,35-16 6 0,11-5-6 0,-46 21 3 15,0 0-3-15,46-20 4 0,4-6-4 0,-50 26 1 0,0 0-1 16,52-26 2-16,0 5-2 0,-52 21 0 0,0 0 0 15,58-19 1-15,9 3-1 0,-67 16 0 0,0 0 0 16,72-13 0-16,0 2 0 0,-72 11 0 0,0 0 0 16,73-12 1-16,-10-2-1 0,-63 14 0 0,0 0 0 0,55-12 1 15,-2 5-1-15,-53 7 0 0,0 0 0 0,55-5 0 16,8 0 0-16,-63 5 0 0,0 0 0 0,58-9 0 16,-12-3 0-16,-2 0-591 0</inkml:trace>
  <inkml:trace contextRef="#ctx0" brushRef="#br0" timeOffset="23892.36">5068 14210 113 0,'0'0'0'0,"0"0"0"0,0 0 0 0,0 0 0 15,0 0 0-15,0 0 0 0,0 0 0 0,0 0 7 16,0 0-7-16,0 0 7 0,-18 7-7 0,18-7 13 16,0 0-13-16,0 0 14 0,0 0-14 0,0 0 10 15,0 0-10-15,0 0 10 0,0 0-10 0,0 0 11 16,0 0-11-16,0 0 12 0,5 0-12 0,-5 0 14 0,0 0-14 16,0 0 14-16,16-2-14 0,-16 2 16 15,0 0-16-15,14-5 17 0,0-1-17 0,-14 6 17 0,0 0-17 16,18-5 17-16,0 2-17 0,-18 3 19 0,0 0-19 15,17-4 19-15,6-3-19 0,-23 7 18 16,0 0-18-16,32-10 19 0,5-2-19 0,-37 12 18 0,0 0-18 16,41-14 18-16,4 2-18 0,-45 12 17 0,0 0-17 0,48-10 17 15,3-3-17-15,-51 13 15 0,0 0-15 0,50-15 15 16,-5-2-15-16,-45 17 11 0,0 0-11 0,50-18 11 16,8 1-11-16,-58 17 7 0,0 0-7 0,60-10 8 15,7 3-8-15,-67 7 4 0,0 0-4 0,64-6 5 16,-11 3-5-16,-53 3 2 0,0 0-2 0,45-9 3 15,-9 2-3-15,-36 7 4 0,0 0-4 0,31-7 5 16,-4 1-5-16,-27 6 6 0,0 0-6 0,23-7 6 16,-6-5-6-16,-17 12 8 0,0 0-8 0,15-11 9 15,-7-1-9-15,-8 12 14 0,0 0-14 0,6-10 14 16,-6 10-14-16,0 0 19 0,0 0-19 0,0-7 20 0,0 7-20 16,0 0 24-16,0 0-24 0,0 0 25 0,0 8-25 15,0-8 23-15,0 0-23 0,0 0 23 0,-13 11-23 16,13-11 23-16,0 0-23 0,-23 22 24 0,-14 16-24 15,0-1-514-15</inkml:trace>
  <inkml:trace contextRef="#ctx0" brushRef="#br0" timeOffset="24435.25">5618 14203 102 0,'0'0'0'0,"9"-4"0"0,19-4 0 0,-28 8 14 16,0 0-14-16,32-9 15 0,12 0-15 0,-44 9 28 15,0 0-28-15,46-7 28 0,-2-5-28 0,-44 12 19 16,0 0-19-16,46-12 19 0,-6 0-19 0,-40 12 19 16,0 0-19-16,36-12 19 0,-8 0-19 0,-28 12 19 0,0 0-19 15,26-16 20-15,2 2-20 0,-28 14 18 0,0 0-18 16,27-13 18-16,-4 0-18 0,-23 13 21 0,0 0-21 15,17-8 22-15,1 4-22 0,-18 4 23 0,0 0-23 16,14-3 23-16,-14 3-23 0,0 0 19 0,0 0-19 0,0 0 19 16,0 0-19-16,0 0-289 0</inkml:trace>
  <inkml:trace contextRef="#ctx0" brushRef="#br0" timeOffset="25002.8">5741 14175 169 0,'0'0'0'0,"16"-9"0"16,21-11 0-16,-37 20 11 0,0 0-11 0,50-28 12 15,-4-8-12-15,-46 36 33 0,0 0-33 0,44-40 34 0,-11-2-34 16,-33 42 36-16,0 0-36 0,36-36 37 0,-5 8-37 16,-31 28 31-16,0 0-31 0,28-19 31 0,-6 11-31 15,-22 8 23-15,0 0-23 0,12-4 23 0,-12 4-23 16,0 0-270-16</inkml:trace>
  <inkml:trace contextRef="#ctx0" brushRef="#br0" timeOffset="29324.62">2598 14305 303 0,'0'0'0'0,"0"0"0"0,32-5 0 15,-32 5 0-15,0 0 0 0,30-7 0 0,2 2 0 16,-32 5 0-16,0 0 0 0,31-11 1 0,3 4-1 15,-34 7 0-15,0 0 0 0,32-7 1 0,1 2-1 16,-33 5 0-16,0 0 0 0,32-3 1 0,5 3-1 16,-37 0 0-16,0 0 0 0,41-2 0 0,8-3 0 15,-49 5 1-15,0 0-1 0,51-7 1 0,-3 2-1 16,-48 5 2-16,0 0-2 0,42-4 3 0,-3 2-3 16,-39 2 5-16,0 0-5 0,37-1 5 0,3 1-5 15,-40 0 10-15,0 0-10 0,43 3 11 0,-4 4-11 0,-39-7 14 16,0 0-14-16,42 4 15 0,11-1-15 0,-53-3 18 15,0 0-18-15,51 0 19 0,2-3-19 0,-53 3 18 16,0 0-18-16,49-4 19 0,-5 1-19 0,-44 3 18 16,0 0-18-16,43-4 18 0,3 1-18 0,-46 3 13 0,0 0-13 15,47-2 14-15,-1-2-14 16,-46 4 10-16,0 0-10 0,46 4 10 0,9-1-10 0,-55-3 5 16,0 0-5-16,58 6 5 0,-5-3-5 0,-53-3 3 15,0 0-3-15,46 0 3 0,0 0-3 0,-46 0 4 0,0 0-4 0,40-5 4 16,-1-2-4-16,-39 7 4 0,0 0-4 0,42-7 4 15,4 2-4-15,-46 5 5 0,0 0-5 0,49 0 5 16,1 0-5-16,-50 0 11 0,0 0-11 0,44 3 11 16,7 1-11-16,-51-4 19 0,0 0-19 0,49 0 20 15,1-5-20-15,-50 5 27 0,0 0-27 0,46-6 28 16,1 3-28-16,-47 3 28 0,0 0-28 0,50-4 29 16,1-1-29-16,-51 5 27 0,0 0-27 0,53-8 28 15,-2-3-28-15,-51 11 26 0,0 0-26 0,46-8 26 16,-2 2-26-16,-44 6 22 0,0 0-22 0,44-5 23 15,2 0-23-15,-46 5 18 0,0 0-18 0,44-7 19 16,-2 0-19-16,-42 7 13 0,0 0-13 0,44-7 14 0,2 2-14 16,-46 5 19-16,0 0-19 0,50-9 19 0,4 2-19 15,-54 7 23-15,0 0-23 0,53-8 23 0,-3-4-23 16,-50 12 24-16,0 0-24 0,46-12 24 0,5 3-24 16,-51 9 30-16,0 0-30 0,53-4 30 0,5 4-30 15,-58 0 31-15,0 0-31 0,56 0 31 0,-6 0-31 16,-50 0 29-16,0 0-29 0,47 2 29 0,-10-2-29 15,-37 0 22-15,0 0-22 0,36 2 23 0,-8 7-23 16,-28-9 20-16,0 0-20 0,23 3 20 0,-6 2-20 16,-17-5 14-16,0 0-14 0,14 4 15 0,4-4-15 0,-18 0 12 15,0 0-12-15,18-4 12 0,1-1-12 0,-19 5 9 16,0 0-9-16,21-3 10 0,-3 3-10 0,-18 0 8 0,0 0-8 16,18 0 9-16,1 0-9 0,-19 0 8 0,0 0-8 15,23 1 8-15,0 3-8 0,-23-4 5 0,0 0-5 16,18 3 6-16,-6-3-6 0,-12 0 4 0,0 0-4 0,9-3 5 15,-9 3-5-15,0 0 2 0,0 0-2 0,10-12 3 16,3 6-3-16,-13 6 1 0,0 0-1 0,14-12 2 16,3-3-2-16,-17 15 1 0,0 0-1 0,20-21 1 15,1-3-1-15,-21 24 0 0,0 0 0 0,19-28 1 16,-3 2-1-16,-16 26 0 0,0 0 0 0,14-24 0 16,-3 8 0-16,-11 16 0 0,0 0 0 0,7-12 0 15,-5 4 0-15,-2 8 0 0,0 0 0 0,3-11 1 16,1-3-1-16,-4 14 0 0,0 0 0 0,5-14 1 15,0 4-1-15,-5 10 1 0,0 0-1 0,0-7 1 0,0-8-1 16,0 15 2-16,0 0-2 0,0-16 2 0,4 0-2 16,-4 16 2-16,0 0-2 0,0-19 3 0,-4-7-3 15,4 26 2-15,0 0-2 0,-5-29 3 0,5-11-3 16,0 40 3-16,0 0-3 0,0-43 4 0,0-7-4 16,0 50 3-16,0 0-3 0,0-54 3 0,0 2-3 15,0 52 2-15,0 0-2 0,0-48 2 0,-3 3-2 16,3 45 1-16,0 0-1 0,-6-43 2 0,-8 1-2 0,14 42 0 15,0 0 0-15,-18-48 1 0,-3-8-1 0,21 56 0 16,0 0 0-16,-19-60 0 0,1-1 0 0,18 61 0 0,0 0 0 16,-19-59 0-16,1 7 0 0,18 52 0 0,0 0 0 15,-17-45 0-15,3 7 0 0,14 38 0 0,0 0 0 16,-13-33 0-16,1 9 0 0,12 24 0 0,0 0 0 16,-11-21 0-16,2 6 0 0,9 15 0 0,0 0 0 15,-12-12 1-15,1-1-1 0,11 13 2 0,0 0-2 16,-17-12 2-16,-1 2-2 0,18 10 2 0,0 0-2 15,-19-10 2-15,-4-6-2 0,23 16 1 0,0 0-1 0,-21-16 1 16,1 8-1-16,20 8 1 0,0 0-1 0,-21-9 1 16,3 2-1-16,18 7 1 0,0 0-1 0,-22-7 1 15,-10 0-1-15,32 7 1 0,0 0-1 0,-37-7 1 16,1 1-1-16,36 6 1 0,0 0-1 0,-37-6 1 16,2-2-1-16,35 8 0 0,0 0 0 0,-40-7 1 15,3 0-1-15,37 7 0 0,0 0 0 0,-36-7 0 16,5 2 0-16,31 5 0 0,0 0 0 0,-41-2 0 15,-5-3 0-15,46 5-1 0,0 0 1 0,-49-5-1 16,3-1 1-16,46 6-1 0,0 0 1 0,-53-3-1 0,-11 0 1 16,64 3-2-16,0 0 2 0,-63-2-1 0,8 2 1 15,55 0-1-15,0 0 1 0,-53-5 0 0,-7 1 0 16,60 4 0-16,0 0 0 0,-63-2 0 0,-2 2 0 16,65 0 0-16,0 0 0 0,-60-1 1 0,-9-3-1 15,69 4 1-15,0 0-1 0,-71-5 2 0,11-2-2 16,60 7 2-16,0 0-2 0,-61-7 2 0,1 5-2 15,60 2 3-15,0 0-3 0,-71 0 4 0,-7 0-4 0,78 0 4 16,0 0-4-16,-75-3 5 0,0 0-5 0,75 3 2 16,0 0-2-16,-72-2 2 0,2 2-2 0,70 0 2 0,0 0-2 15,-74 0 3-15,-16 2-3 0,90-2 3 0,0 0-3 16,-87 3 3-16,15 0-3 0,72-3 0 16,0 0 0-16,-72 0 1 0,6-6-1 0,66 6 0 0,0 0 0 15,-65-11 0-15,1-1 0 0,64 12-1 0,0 0 1 16,-67-10 0-16,4 1 0 0,63 9-2 0,0 0 2 15,-55-7-1-15,8 2 1 0,47 5-1 0,0 0 1 0,-52-5 0 16,-11-2 0-16,63 7 0 0,0 0 0 0,-72-5 0 16,-4 1 0-16,76 4 0 0,0 0 0 0,-72-2 0 15,4 4 0-15,68-2-1 0,0 0 1 0,-65 2 0 16,-2 0 0-16,67-2-1 0,0 0 1 0,-70 5 0 16,1-4 0-16,69-1-1 0,0 0 1 0,-60 6-1 15,7 2 1-15,53-8-2 0,0 0 2 0,-53 11-2 16,2 4 2-16,51-15-4 0,0 0 4 0,-55 21-3 15,-12 5 3-15,67-26-5 0,0 0 5 0,-67 33-5 16,-5 10 5-16,72-43-8 0,0 0 8 0,-64 43-8 0,22-8 8 16,42-35-14-16,0 0 14 0,-39 33-13 15,7 0 13-15,32-33-18 0,0 0 18 0,-31 29-17 16,2-8 17-16,29-21-18 0,0 0 18 0,-26 24-18 0,-9 2 18 16,35-26-18-16,0 0 18 0,-28 21-18 0,10-9 18 15,18-12-16-15,0 0 16 0,-14 10-15 0,-4 4 15 16,18-14-14-16,0 0 14 0,-18 18-13 0,1 4 13 15,17-22-9-15,0 0 9 0,-18 28-8 0,2 6 8 16,16-34-5-16,0 0 5 0,-17 35-4 0,4-6 4 0,13-29-2 16,0 0 2-16,-8 28-2 0,-1-4 2 0,9-24-2 15,0 0 2-15,0 23-1 0,3 1 1 0,-3-24-2 16,0 0 2-16,9 21-2 0,9-4 2 0,-18-17-3 0,0 0 3 16,23 17-2-16,5 2 2 0,-28-19-3 0,0 0 3 15,32 20-3-15,-11 0 3 0,-21-20-9 0,0 0 9 16,19 16-9-16,-6 1 9 0,-13-17-20 15,0 0 20-15,14 16-19 0,-6 1 19 0,-8-17-28 0,0 0 28 16,15 19-28-16,-1-5 28 0,-14-14-29 0,0 0 29 16,17 15-28-16,1 1 28 0,-18-16-26 0,0 0 26 15,23 17-25-15,3 1 25 0,-26-18-23 0,0 0 23 0,32 19-22 16,-5 5 22-16,-27-24-18 0,0 0 18 0,31 24-17 16,1-1 17-16,-32-23-8 0,0 0 8 0,35 17-8 15,-3-1 8-15,-32-16-3 0,0 0 3 0,32 15-2 16,1 1 2-16,-33-16-1 0,0 0 1 0,36 20 0 15,-5 1 0-15,-31-21-1 0,0 0 1 0,32 23 0 16,3-4 0-16,-35-19-1 0,0 0 1 0,37 19-1 0,-1 2 1 16,-36-21-1-16,0 0 1 0,37 24-1 0,7 2 1 15,-44-26-1-15,0 0 1 0,46 24 0 0,0 2 0 16,-46-26-1-16,0 0 1 0,47 28 0 0,-6-8 0 16,-41-20 0-16,0 0 0 0,37 21 0 0,-5-2 0 15,-32-19-1-15,0 0 1 0,28 16 0 0,2-8 0 16,-30-8-2-16,0 0 2 0,32 4-1 0,-1-4 1 15,-31 0-3-15,0 0 3 0,37-4-2 0,4-8 2 0,-41 12-4 16,0 0 4-16,40-10-4 0,-8 3 4 16,-32 7-8-16,0 0 8 0,32-2-8 0,-2 4 8 0,-30-2-14 15,0 0 14-15,23 9-14 0,-4 6 14 0,2 3-621 16</inkml:trace>
  <inkml:trace contextRef="#ctx0" brushRef="#br0" timeOffset="40494.48">1979 14272 102 0,'0'0'0'0,"0"0"0"0,0 0 0 0,0 0 0 0,0 0 0 15,0-21 0-15,0 21 0 0,0 0-17 0</inkml:trace>
  <inkml:trace contextRef="#ctx0" brushRef="#br0" timeOffset="40904.9">1997 14230 135 0,'0'0'0'0,"0"0"0"15,0 0 0-15,0 0 5 0,0 0-5 0,0 0 5 16,10 0-5-16,-10 0 13 0,0 0-13 0,13 4 13 16,10 1-13-16,-23-5 17 0,0 0-17 0,31-3 17 15,1-6-17-15,-32 9 18 0,0 0-18 0,35-12 18 16,6-4-18-16,-41 16 22 0,0 0-22 0,42-19 22 16,-3-3-22-16,-39 22 30 0,0 0-30 0,41-25 31 15,-1 5-31-15,-40 20 35 0,0 0-35 0,43-14 35 16,9 9-35-16,-52 5 32 0,0 0-32 0,60-4 32 15,16 8-32-15,-76-4 32 0,0 0-32 0,76 0 32 0,-4-9-32 16,-72 9 21-16,0 0-21 0,75-16 22 0,13-8-22 16,-88 24 15-16,0 0-15 0,91-31 16 0,3-2-16 15,-94 33 6-15,0 0-6 0,92-29 7 0,6 6-7 16,-98 23 3-16,0 0-3 0,101-14 4 0,15 11-4 16,-116 3 4-16,0 0-4 0,117 0 4 0,13 5-4 15,-130-5 2-15,0 0-2 0,127 7 3 0,6-5-3 16,-133-2 4-16,0 0-4 0,134 2 4 0,10-2-4 15,-144 0 7-15,0 0-7 0,131-2 7 0,-17 2-7 16,-114 0 7-16,0 0-7 0,108 0 7 0,-4 0-7 0,-104 0 15 16,0 0-15-16,99 2 16 0,-13 1-16 0,-86-3 23 15,0 0-23-15,76 2 24 0,-7-2-24 0,-69 0 27 16,0 0-27-16,64 0 28 0,-3 0-28 0,-61 0 33 16,0 0-33-16,60-2 34 0,-7-3-34 0,-53 5 30 0,0 0-30 15,42-5 31-15,-12-2-31 0,-30 7 21 16,0 0-21-16,20-7 21 0,-11 0-21 0,-9 7 8 0,0 0-8 15,-9-9 8-15,-23-5-8 0,0 1-695 0</inkml:trace>
  <inkml:trace contextRef="#ctx0" brushRef="#br0" timeOffset="41724.18">2822 14113 203 0,'0'0'0'0,"6"-2"0"0,13-3 0 16,-19 5 0-16,0 0 0 0,30-9 0 0,12-5 0 15,-42 14 5-15,0 0-5 0,53-19 6 0,5-3-6 16,-58 22 17-16,0 0-17 0,60-19 17 0,4 5-17 15,-64 14 29-15,0 0-29 0,67-9 30 0,9 7-30 16,-76 2 42-16,0 0-42 0,81 2 43 0,11 2-43 16,-92-4 40-16,0 0-40 0,93 5 40 0,-5-5-40 15,-88 0 34-15,0 0-34 0,88-4 35 0,2-4-35 0,-90 8 27 16,0 0-27-16,87-12 28 0,-6-9-28 0,-81 21 33 16,0 0-33-16,78-16 34 0,-6 1-34 15,-72 15 30-15,0 0-30 0,78-9 31 0,6 0-31 0,-84 9 31 16,0 0-31-16,85-3 31 0,-8 3-31 0,-77 0 37 15,0 0-37-15,76 3 38 0,-3 6-38 0,-73-9 41 0,0 0-41 16,68 7 42-16,-4 3-42 0,-64-10 29 0,0 0-29 16,53 13 30-16,-16 0-30 0,-37-13 20 0,0 0-20 15,28 12 21-15,-7-1-21 0,-21-11 12 0,0 0-12 0,9 8 13 16,-7-1-13-16,-2-7 1 0,0 0-1 0,0 0 2 16,-9 9-2-16,-2 0-744 0</inkml:trace>
  <inkml:trace contextRef="#ctx0" brushRef="#br0" timeOffset="49921.23">11642 14133 326 0,'0'0'0'0,"0"0"0"0,0 0 0 16,0 0 13-16,0 0-13 0,0 0 14 0,0 0-14 0,0 0 28 15,0 0-28-15,0 0 29 0,0 0-29 16,0 0 28-16,0 0-28 0,0 0 28 0,0 0-28 16,0 0 26-16,0 0-26 0,0 0 27 0,0 0-27 0,0 0 18 15,0 0-18-15,-22 9 18 0,17-7-18 0,5-2 18 0,0 0-18 16,-10 3 19-16,1-1-19 0,9-2 15 15,0 0-15-15,-7 2 16 0,1 1-16 0,6-3 17 0,0 0-17 16,-8 0 18-16,2 2-18 0,6-2 21 0,0 0-21 16,-8 0 22-16,0 0-22 0,8 0 25 0,0 0-25 15,0 0 25-15,-7 0-25 0,7 0 25 0,0 0-25 16,0 0 26-16,0 0-26 0,0 0 25 0,0 0-25 0,0 0 26 16,0 0-26-16,0 0 22 0,0 0-22 0,9 2 23 15,14 6-23-15,-23-8 20 0,0 0-20 0,37 6 21 16,4 0-21-16,-41-6 21 0,0 0-21 0,46 2 21 15,3 2-21-15,-49-4 10 16,0 0-10-16,55 1 10 0,15 1-10 0,-70-2 6 0,0 0-6 0,78 4 6 16,7-4-6-16,-85 0 0 0,0 0 0 0,86-4 1 15,4-5-1-15,-90 9 0 0,0 0 0 0,95-12 1 16,15 0-1-16,-110 12 0 0,0 0 0 0,107-8 1 16,-3 8-1-16,-104 0 2 0,0 0-2 0,104 3 3 15,7 2-3-15,-111-5 1 0,0 0-1 0,106 4 2 16,-16-4-2-16,-90 0 0 0,0 0 0 0,78-4 0 15,-8-4 0-15,-70 8-1 0,0 0 1 0,59-9 0 16,-10 2 0-16,-49 7-1 0,0 0 1 0,37-12-1 0,-19 2 1 16,-1-1-706-16</inkml:trace>
  <inkml:trace contextRef="#ctx0" brushRef="#br0" timeOffset="50500.06">11562 14133 315 0,'0'0'0'0,"0"0"0"16,-7 13 0-16,7-13 2 0,0 0-2 0,-3 8 2 15,3-8-2-15,0 0 3 0,0 0-3 0,-6 7 4 16,6-7-4-16,0 0 3 0,0 0-3 0,0 0 3 0,0 0-3 15,0 0 3-15,0 0-3 0,0 7 4 0,11-9-4 16,-11 2 3-16,0 0-3 0,21 0 4 0,7-3-4 16,-28 3 4-16,0 0-4 0,36 0 4 0,4 0-4 15,-40 0 14-15,0 0-14 0,41-2 14 0,5-1-14 16,-46 3 20-16,0 0-20 0,51-9 21 0,16-7-21 16,-67 16 34-16,0 0-34 0,76-19 34 0,7-1-34 15,-83 20 32-15,0 0-32 0,88-21 33 0,-5 7-33 0,-83 14 30 16,0 0-30-16,88-12 30 0,9 3-30 0,-97 9 25 15,0 0-25-15,95-10 26 0,-15-2-26 0,-80 12 32 16,0 0-32-16,74-12 32 0,-4 1-32 0,-70 11 29 16,0 0-29-16,67-7 30 0,2 0-30 0,-69 7 16 15,0 0-16-15,62-6 17 0,-8 0-17 0,-54 6 10 0,0 0-10 16,43-7 10-16,-13-8-10 0,-30 15 3 0,0 0-3 16,19-17 4-16,-10-2-4 0,-9 19 0 0,0 0 0 0,-5-20 0 15,-25 1 0-15,1 0-578 0</inkml:trace>
  <inkml:trace contextRef="#ctx0" brushRef="#br0" timeOffset="50762.15">12104 14033 236 0,'0'0'0'0,"12"2"0"0,15 8 0 16,-27-10 0-16,0 0 0 0,37 9 0 0,-2-2 0 15,-35-7 0-15,0 0 0 0,41 5 0 0,-1 5 0 0,-40-10-4 16,0 0 4-16,41 12-3 0,8 2 3 0,0 2-112 15</inkml:trace>
  <inkml:trace contextRef="#ctx0" brushRef="#br0" timeOffset="54316.4">8121 10470 292 0,'0'0'0'0,"0"0"0"0,0 0 0 15,0 0 14-15,0 0-14 0,-5 29 14 16,5-18-14-16,0-11 26 0,0 0-26 0,0 8 26 0,3 3-26 16,-3-11 19-16,0 0-19 0,2 10 19 0,-2-10-19 15,0 0 10-15,0 0-10 0,9 7 11 0,0-2-11 16,-9-5 7-16,0 0-7 0,12 0 7 0,-3 2-7 15,-9-2 4-15,0 0-4 0,14 2 4 0,0-2-4 16,-14 0 1-16,0 0-1 0,14 0 2 0,4 0-2 16,-18 0 0-16,0 0 0 0,21-2 0 0,4 0 0 0,-25 2 0 15,0 0 0-15,30-7 0 0,7-7 0 16,-37 14-2-16,0 0 2 0,44-20-1 0,7-10 1 16,-51 30-3-16,0 0 3 0,55-38-2 0,-3-10 2 0,-52 48-3 15,0 0 3-15,55-54-3 0,-2 2 3 0,-53 52 0 16,0 0 0-16,64-55 0 0,8-11 0 0,-72 66 6 15,0 0-6-15,72-64 7 0,1-3-7 0,-73 67 22 16,0 0-22-16,72-54 23 0,-14 18-23 0,-58 36 28 0,0 0-28 16,49-21 29-16,-12 21-29 0,1 0-358 0</inkml:trace>
  <inkml:trace contextRef="#ctx0" brushRef="#br0" timeOffset="55812">12014 12945 494 0,'0'0'0'0,"0"0"0"16,0 0 0-16,0 0-2 0,0 0 2 0,0 0-1 16,7 0 1-16,-7 0 1 0,0 0-1 0,0 0 1 15,0 0-1-15,0 0 5 0,0 0-5 0,9 0 6 0,0 0-6 16,-9 0 8-16,0 0-8 0,10 0 8 0,11 0-8 15,-21 0 9-15,0 0-9 0,25 0 10 0,1 1-10 16,-26-1 16-16,0 0-16 0,30 6 17 0,-1 0-17 16,-29-6 10-16,0 0-10 0,26 4 10 0,2-6-10 15,-28 2 13-15,0 0-13 0,32-7 13 0,3-3-13 16,-35 10 13-16,0 0-13 0,37-16 14 0,7-6-14 16,-44 22 20-16,0 0-20 0,46-31 20 0,4-13-20 15,-50 44 22-15,0 0-22 0,53-57 23 0,-2-19-23 0,-51 76 23 16,0 0-23-16,54-78 24 0,-1 14-24 0,-53 64 32 15,0 0-32-15,50-53 32 0,-4 13-32 0,-46 40 35 16,0 0-35-16,44-28 36 0,-4 9-36 0,-40 19 38 16,0 0-38-16,32-14 38 0,-16-1-38 0,2 1-681 0</inkml:trace>
  <inkml:trace contextRef="#ctx0" brushRef="#br0" timeOffset="56740">8229 10449 214 0,'0'0'0'0,"0"0"0"0,0 9 0 0,0-9 1 0,0 0-1 15,0 0 2-15,0 10-2 0,0-10 4 0,0 0-4 16,0 11 5-16,5 13-5 0,-5-24 10 0,0 0-10 0,7 24 11 16,3 2-11-16,-10-26 17 0,0 0-17 0,13 22 17 15,-4-4-17-15,-9-18 18 0,0 0-18 0,14 8 18 16,9-6-18-16,-23-2 18 0,0 0-18 0,31-7 18 15,15-12-18-15,-46 19 17 0,0 0-17 0,59-33 18 16,8-19-18-16,-67 52 17 0,0 0-17 16,77-57 17-16,13 0-17 0,-90 57 31 0,0 0-31 0,99-55 31 15,14 1-31-15,-113 54 36 0,0 0-36 0,121-57 36 16,-2-9-36-16,-119 66 24 0,0 0-24 0,121-67 25 16,5-16-25-16,-126 83 27 0,0 0-27 0,135-85 27 15,10 0-27-15,0-1-435 0</inkml:trace>
  <inkml:trace contextRef="#ctx0" brushRef="#br0" timeOffset="59546.78">11451 13988 225 0,'0'0'0'16,"0"0"0"-16,0 0 0 0,0 0 29 0,0 0-29 0,-17 0 29 15,9 0-29-15,8 0 69 0,0 0-69 0,0 0 69 16,0 0-69-16,0 0 45 0,0 0-45 0,0 0 46 16,-7 0-46-16,7 0 41 0,0 0-41 0,0 0 41 15,0 0-41-15,0 0 30 0,0 0-30 0,0 0 31 16,0 0-31-16,0 0 24 0,0 0-24 0,0 0 24 15,-1 9-24-15,1-9 19 0,0 0-19 0,7 5 19 16,9 2-19-16,-16-7 17 0,0 0-17 0,30 3 18 0,10-3-18 16,-40 0 9-16,0 0-9 0,46-1 10 15,7 1-10-15,-53 0 4 0,0 0-4 0,55 7 5 0,-1 12-5 16,-54-19 3-16,0 0-3 0,62 20 4 0,12 5-4 16,-74-25 1-16,0 0-1 0,81 12 1 0,9-5-1 15,-90-7 0-15,0 0 0 0,90 0 1 0,2-7-1 16,-92 7 1-16,0 0-1 0,97-19 1 0,3-6-1 15,-100 25 1-15,0 0-1 0,101-24 2 0,-11 3-2 16,-90 21 0-16,0 0 0 0,86-13 1 0,3 7-1 16,-7 1-555-16</inkml:trace>
  <inkml:trace contextRef="#ctx0" brushRef="#br0" timeOffset="60096.31">12035 13905 494 0,'0'0'0'0,"14"-5"0"0,30-7 0 0,-44 12 0 16,0 0 0-16,55-12 0 0,7 0 0 0,-62 12 0 15,0 0 0-15,68-7 0 0,7 1 0 0,-75 6 0 16,0 0 0-16,79-3 0 0,-7 1 0 0,-72 2 5 0,0 0-5 15,64-3 6-15,-10-8-6 0,-54 11 8 0,0 0-8 16,53-15 9-16,-2-4-9 0,-51 19 16 16,0 0-16-16,50-19 16 0,-4 1-16 0,-46 18 18 0,0 0-18 15,40-12 18-15,-1 5-18 0,-39 7 7 0,0 0-7 0,32-3 8 16,-18 6-8-16,4-3-394 0</inkml:trace>
  <inkml:trace contextRef="#ctx0" brushRef="#br0" timeOffset="62328.08">5741 15871 124 0,'0'0'0'0,"0"0"0"0,0 0 0 0,0 0 8 0,0 0-8 15,-17 5 9-15,10 0-9 0,7-5 25 0,0 0-25 16,0 0 25-16,-13 2-25 0,13-2 48 0,0 0-48 0,0 0 49 16,-8 5-49-16,8-5 59 0,0 0-59 15,0 0 60-15,-9 4-60 0,9-4 38 0,0 0-38 16,-6 0 39-16,1 1-39 0,5-1 33 0,0 0-33 0,0 0 33 15,-12 7-33-15,12-7 34 0,0 0-34 0,0 0 34 16,-5 4-34-16,5-4 38 0,0 0-38 0,0 0 39 16,0 0-39-16,0 0 37 0,0 0-37 0,0 0 37 15,-4 7-37-15,4-7 32 0,0 0-32 0,0 0 33 16,12-2-33-16,-12 2 19 0,0 0-19 0,16-3 20 16,5-1-20-16,-21 4 13 0,0 0-13 0,27-9 14 15,1-6-14-15,-28 15 8 0,0 0-8 0,35-17 8 16,-3 3-8-16,-32 14 10 0,0 0-10 0,35-12 10 15,2 0-10-15,-37 12 8 0,0 0-8 0,37-13 8 0,8 3-8 16,-45 10 6-16,0 0-6 0,49-10 7 0,9-2-7 16,-58 12 5-16,0 0-5 0,64-13 6 0,-4 3-6 15,-60 10 2-15,0 0-2 0,61-5 2 0,3-2-2 16,-64 7 1-16,0 0-1 0,72-4 1 0,6 4-1 0,-78 0 0 16,0 0 0-16,84 0 0 0,3 0 0 15,-87 0 1-15,0 0-1 0,78-1 1 0,-17 1-1 0,-61 0 2 16,0 0-2-16,57 1 3 0,-1 3-3 0,-56-4 4 15,0 0-4-15,51 3 5 0,2 1-5 0,-53-4 7 16,0 0-7-16,50 2 7 0,-8 1-7 0,-42-3 8 16,0 0-8-16,35 0 8 0,-8-2-8 0,-27 2 8 0,0 0-8 15,14-1 9-15,-14 1-9 0,0 0-724 0</inkml:trace>
  <inkml:trace contextRef="#ctx0" brushRef="#br0" timeOffset="63128.71">5786 15764 102 0,'0'0'0'0,"0"0"0"16,-6 7 0-16,6-7 2 0,0 0-2 0,-3 7 3 16,3-7-3-16,0 0 7 0,0 0-7 0,3 8 7 15,-3-8-7-15,0 0 8 0,0 0-8 0,0 0 9 16,0 0-9-16,0 0 23 0,0 0-23 0,0 0 23 0,9 0-23 15,-9 0 36-15,0 0-36 0,0 0 37 0,7 0-37 16,-7 0 47-16,0 0-47 0,9 0 47 0,7 0-47 16,-16 0 39-16,0 0-39 0,23 4 40 0,0-4-40 15,-23 0 42-15,0 0-42 0,28-4 43 0,2-1-43 16,-30 5 38-16,0 0-38 0,33-3 38 0,12 6-38 16,-45-3 33-16,0 0-33 0,49 5 33 0,14-5-33 15,-63 0 24-15,0 0-24 0,73 0 24 0,-1-8-24 16,-72 8 17-16,0 0-17 0,76-16 17 0,-11-7-17 15,-65 23 13-15,0 0-13 0,71-31 14 0,1-3-14 0,-72 34 10 16,0 0-10-16,72-33 10 0,1 5-10 0,-73 28 7 16,0 0-7-16,58-21 8 0,-3 4-8 0,-55 17 8 15,0 0-8-15,45-10 9 0,-6 6-9 0,-39 4 7 16,0 0-7-16,32 7 7 0,0 5-7 0,-32-12 6 0,0 0-6 16,31 21 6-16,1 7-6 0,-32-28 8 0,0 0-8 15,23 29 9-15,-19-3-9 0,1 0-586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23T03:58:06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3699 7708 30 0,'0'0'2'0,"0"0"30"15,0 0 86-15,0 0-14 0,0 0 56 0,0 0-72 16,0 0 10-16,0 0-27 0,0 0-2 16,0 0 9-16,-36-28-3 0,33 26 16 15,3 1 7-15,0-2-53 0,0 1-45 16,0 0 0-16,0-1 11 0,0 0 19 15,3-3 15-15,4 1-6 0,2-1 0 0,4-2 26 16,0 0-12-16,7 2-53 16,4-1 16-16,1 0-16 0,2 0 1 15,8-1 12-15,2 1-13 0,7-2-13 0,9-1 3 16,10-3 8-16,11-4 4 0,15-1 25 16,5-1 27-16,8-5-54 0,2 1-1 15,-3 0 1-15,-3 1 25 0,0 0-25 0,-9 3-185 16,-8 1-336-16,-13 2 521 0,-11 4 127 15,-9 1-127-15,-11 5-4 0,-5 3-31 16,-5 2-99-16,-1 1 72 0,-1-1-215 16,-2-1 264-16,6 1 10 0,1-4-56 15,3-1-91-15,2-2 26 0,-1 0 29 16</inkml:trace>
  <inkml:trace contextRef="#ctx0" brushRef="#br0" timeOffset="259.39">4889 7421 311 0,'0'0'332'0,"0"0"-208"0,0 0-120 15,0 0 44-15,0 0-25 0,0 0 105 16,0 0-128-16,103-51-3 0,-50 34 3 15,7-1 33-15,8 0-33 0,3 0-58 16,5 0 6-16,2 1 23 0,4 3-4 16,2-1-12-16,0 2 84 0,2 0-39 15,3 0 1-15,-1 1 9 0,-3 1-10 16,-7 5-141-16,-9 0-227 0,-20 5 44 16</inkml:trace>
  <inkml:trace contextRef="#ctx0" brushRef="#br0" timeOffset="448.07">5283 7477 170 0,'0'0'515'16,"0"0"-437"-16,0 0-78 0,96-40-95 15,-49 28 53-15,9 0-20 0,4 0-59 16,4 3-45-16,-17 2-111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1008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1.35925" units="1/cm"/>
          <inkml:channelProperty channel="Y" name="resolution" value="636.300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26T05:50:35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11755 2558 147 0,'0'0'0'0,"0"0"0"16,24 0 0-16,-24 0 0 0,0 0 0 0,30 0 1 15,11 0-1-15,-41 0 5 0,0 0-5 0,44-4 6 16,5 4-6-16,-49 0 9 0,0 0-9 0,51-5 9 0,-1 2-9 16,-50 3 8-16,0 0-8 0,49 0 9 15,-8 3-9-15,-41-3 5 0,0 0-5 0,42 2 5 0,-1 1-5 16,-41-3 7-16,0 0-7 0,39 4 7 0,-8 1-7 16,-31-5 10-16,0 0-10 0,23 3 10 0,-5 1-10 15,-18-4 12-15,0 0-12 0,14 0 12 0,-5 0-12 16,-9 0 18-16,0 0-18 0,0 0 18 0,-6 5-18 15,6-5 22-15,0 0-22 0,-17 10 23 0,-15 3-23 16,0-1-198-16</inkml:trace>
  <inkml:trace contextRef="#ctx0" brushRef="#br0" timeOffset="13529.44">12472 2494 225 0,'0'0'0'0,"18"-4"0"15,28-4 0-15,-46 8 11 0,0 0-11 0,51-12 12 16,2-1-12-16,-53 13 32 0,0 0-32 0,58-12 32 16,8 4-32-16,-66 8 36 0,0 0-36 0,72-4 36 15,9 8-36-15,-81-4 33 0,0 0-33 0,76 12 33 16,-9 5-33-16,-67-17 32 0,0 0-32 15,60 19 32-15,5-3-32 0,-65-16 26 0,0 0-26 0,69 17 26 16,5 2-26-16,-74-19 22 0,0 0-22 0,74 17 23 16,4-1-23-16,-78-16 20 0,0 0-20 0,77 9 20 15,4-3-20-15,-81-6 16 0,0 0-16 0,94 2 17 16,6 2-17-16,-100-4 10 0,0 0-10 0,108 3 11 16,-2 6-11-16,-106-9 5 0,0 0-5 0,111 12 6 15,4 7-6-15,-115-19 2 0,0 0-2 0,120 14 2 0,-6-4-2 16,-114-10 0-16,0 0 0 0,120 9 0 0,-5-1 0 15,-115-8 0-15,0 0 0 0,125 4 0 0,9-4 0 16,-134 0-1-16,0 0 1 0,145-4-1 0,10-1 1 16,-155 5-2-16,0 0 2 0,166-7-2 0,7 2 2 15,-173 5-3-15,0 0 3 0,180-10-2 0,7-2 2 16,-187 12-1-16,0 0 1 0,192-18 0 0,2-2 0 16,-194 20 0-16,0 0 0 0,187-19 0 0,-13 10 0 15,-174 9 0-15,0 0 0 0,163-4 0 0,-15 8 0 0,-148-4 2 16,0 0-2-16,143 5 2 0,1-1-2 0,-144-4 3 15,0 0-3-15,134 3 3 0,-22-3-3 0,-112 0 3 16,0 0-3-16,93 0 3 0,-14 0-3 0,-79 0 3 0,0 0-3 16,64 3 3-16,-24 3-3 0,3 1-488 0</inkml:trace>
  <inkml:trace contextRef="#ctx0" brushRef="#br0" timeOffset="25193.39">21075 2715 158 0,'0'0'0'0,"0"0"0"0,41 0 0 16,-41 0 1-16,0 0-1 0,40 4 1 16,9-3-1-16,-49-1 7 0,0 0-7 0,52 4 8 0,2-8-8 15,-54 4 11-15,0 0-11 0,62-1 11 0,5 2-11 16,-67-1 22-16,0 0-22 0,67 4 22 0,-7-4-22 15,-60 0 20-15,0 0-20 0,58 0 20 0,-5 3-20 16,-53-3 15-16,0 0-15 0,60 4 15 0,9 1-15 16,-69-5 18-16,0 0-18 0,76 7 19 0,7 2-19 15,-83-9 18-15,0 0-18 0,86 3 18 0,1-6-18 16,-87 3 17-16,0 0-17 0,91-4 18 0,5 4-18 0,-96 0 17 16,0 0-17-16,91 0 17 0,-6 0-17 0,-85 0 17 15,0 0-17-15,86-3 17 0,10 1-17 0,-96 2 23 16,0 0-23-16,100 2 23 0,1 5-23 0,-101-7 26 15,0 0-26-15,104 3 27 0,-5 2-27 0,-99-5 21 16,0 0-21-16,100 4 22 0,4 4-22 0,-104-8 18 16,0 0-18-16,110 7 18 0,4-2-18 0,-114-5 17 0,0 0-17 15,124 0 17-15,6 4-17 0,-130-4 12 0,0 0-12 16,136 3 13-16,3 3-13 0,-139-6 8 0,0 0-8 0,127 7 8 16,-23-7-8-16,-104 0 5 0,0 0-5 0,99 1 5 15,-9 3-5-15,-90-4 8 0,0 0-8 0,88 3 8 16,2 6-8-16,-90-9 13 0,0 0-13 0,85 8 14 15,-11 8-14-15,-74-16 17 0,0 0-17 0,74 16 17 16,4-11-17-16,-78-5 16 0,0 0-16 0,69 10 16 16,-13 2-16-16,-56-12 14 0,0 0-14 0,41 9 14 15,-19-6-14-15,-22-3 9 0,0 0-9 0,15 2 10 16,-5 2-10-16,-10-4 2 0,0 0-2 0,-10 3 2 16,-27 1-2-16,-1-4-623 0</inkml:trace>
  <inkml:trace contextRef="#ctx0" brushRef="#br0" timeOffset="26110.46">23751 2731 158 0,'0'0'0'0,"32"5"0"0,49 7 0 16,-81-12 0-16,0 0 0 0,100 12 0 0,6 0 0 16,-106-12 0-16,0 0 0 0,102 7 1 0,-12 2-1 15,-90-9 1-15,0 0-1 0,96 0 1 0,8-7-1 16,-104 7 1-16,0 0-1 0,100-5 2 0,-6 1-2 16,-94 4 0-16,0 0 0 0,81-5 1 0,-14 2-1 0,-67 3 0 15,0 0 0-15,54-4 0 0,-15 1 0 0,-39 3 0 16,0 0 0-16,29-2 0 0,-14 4 0 0,1 1-64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23T04:19:43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 1278 641 0,'0'0'0'16,"0"0"-326"-16</inkml:trace>
  <inkml:trace contextRef="#ctx0" brushRef="#br0" timeOffset="54.94">2141 1278 179 0,'-115'41'82'15,"102"-40"-82"-15,6-1-173 0,1 0 173 16,0 0 280-16,2 0-214 0,-3 0-66 16</inkml:trace>
  <inkml:trace contextRef="#ctx0" brushRef="#br0" timeOffset="940.95">1746 1073 1459 0,'0'0'101'0,"0"0"-56"0,0 0 180 15,0 0-5-15,0 0-44 0,0 0-102 16,0 0 33-16,0 0-62 0,0 0 45 16,0 0-25-16,0 0 0 0,-65-67 9 15,64 66-16-15,-2 1-17 0,2 0-8 0,-2 0-33 16,1 0-33-16,1 0-63 15,-2 4-65-15,-1 4-14 0,-1 2 127 0,-2 5 48 16,-4 3 13-16,0 4 3 0,0 0-15 16,-3 1 1-16,-1 2-2 0,2-1 0 15,2 1 2-15,-2-2-2 0,4-1 0 16,2-4 0-16,1 0-3 0,3-4-16 16,3-4-14-16,0-1 4 0,0-1-13 15,3-3 10-15,0 0 19 0,3-1-23 16,-2 0 36-16,2 0 3 0,2 1 30 15,1-1 28-15,1 2-9 0,4 0-7 16,2 0-32-16,4 2 7 0,5-2 15 0,1 0 1 16,4 0 6-16,5-1-7 0,-5-2-23 15,2 0-12-15,-5-2-29 0,1 1-58 16,-4-2-94-16,-4 2-105 0,-2-2-152 16,-7 3-184-16,-2-2-141 0</inkml:trace>
  <inkml:trace contextRef="#ctx0" brushRef="#br0" timeOffset="1230.24">1971 1339 1656 0,'0'0'192'16,"0"0"-101"-16,0 0 123 0,0 0 84 16,0 0-91-16,0 0-108 0,0 0 43 15,0 0-14-15,0 0 16 0,0 0-144 0,-55-43 87 16,52 43-65-16,2 0 32 0,-2 0-54 15,2 0-115-15,-1 1-35 0,1 5 9 16,-1 4 9-16,1 4 121 0,-1 4 11 0,1 3 2 16,-2-1 2-16,3 0-4 15,0 0-11-15,0-1 10 0,0 0-15 16,4 1-16-16,-1-2 28 0,3 1-5 16,-2 1 9-16,1-1 0 0,-1-1-23 0,-2 0-57 15,0 0-108-15,-2-1-3 0,0 1-62 16,0 0-71-16,-4-3-174 0,1-3-60 15</inkml:trace>
  <inkml:trace contextRef="#ctx0" brushRef="#br0" timeOffset="1500.66">2403 1665 874 0,'0'0'1173'0,"0"0"-920"16,0 0-120-16,0 0 51 0,0 0-20 15,0 0-61-15,0 0-45 0,0 0-20 16,0 0-28-16,0 0-10 0,0 0-177 15,-73-28-136-15,60 25-182 0,4 1-591 16</inkml:trace>
  <inkml:trace contextRef="#ctx0" brushRef="#br0" timeOffset="5724.2">3824 737 320 0,'0'0'1531'0,"0"0"-1261"0,0 0-8 16,0 0 125-16,0 0-40 0,0 0-108 16,0 0-73-16,0 0-43 0,0 0-34 15,0 0-36-15,-30-14-37 0,30 14-16 16,0 0-41-16,0 0-31 0,0 0-11 15,0 1-34-15,0 6-26 0,0 4-17 16,0 7 151-16,0 7 9 0,0 5 13 16,3 3 6-16,0 3 45 0,1 0-63 15,-1 0 0-15,3-1 14 0,-2 0-15 16,0-2 3-16,1-2 22 0,-1 0-25 16,-1-4-10-16,1-1-25 0,-1-2-52 15,-1-3-86-15,-1-2-80 0,2-1-2 0,0-3-56 16,0-2-166-16,0-2-226 0,1-4-312 0</inkml:trace>
  <inkml:trace contextRef="#ctx0" brushRef="#br0" timeOffset="6038.75">3830 1188 1152 0,'0'0'332'0,"0"0"65"0,0 0-50 15,0 0-105-15,0 0-125 0,12-73-5 16,-2 60 4-16,1 1-38 0,5 3-53 15,3 1-23-15,1 3 53 0,5 0-29 16,3 2 9-16,4 2-3 0,4 1 22 16,2 0-22-16,2 3-9 0,2 3-7 0,1 0-13 15,2 4-3-15,-2 0-2 0,-3 3-1 16,-7 1-29-16,-4 4 28 0,-10 4-60 16,-5 4-48-16,-9 4 42 0,-5 4 70 15,-9 3 19-15,-11 2 23 0,-8-2-4 16,-5-2-15-16,-4-3 9 0,-5-4-13 15,-1 0-16-15,-1-7 19 0,0-3 1 0,5-2-7 16,4-5 0-16,5-4 3 0,4-5-18 16,6-2-1-16,3 0-86 0,1-7-100 15,3-4-175-15,0-2-121 0,7 5-341 16</inkml:trace>
  <inkml:trace contextRef="#ctx0" brushRef="#br0" timeOffset="6320.82">4739 1195 1243 0,'0'0'983'15,"0"0"-860"-15,0 0 6 0,0 0 229 16,0 0-156-16,0 0-202 0,0 0-51 0,0 0-46 16,0 0 30-16,0 0 9 15,100-38 23-15,-71 32 35 0,-2 1 0 0,0 0 0 16,1 3 0-16,-2 1-158 0,-3-1-98 16,1 2-159-16,-5 0-219 0,0 0-580 0</inkml:trace>
  <inkml:trace contextRef="#ctx0" brushRef="#br0" timeOffset="6503.06">4846 1386 1299 0,'0'0'384'0,"0"0"-348"0,0 0 58 16,0 0 286-16,0 0-157 0,0 0-90 15,0 0-69-15,0 0-5 0,0 0-14 16,93-5-45-16,-53-2-19 0,-1 0-32 0,0-2-14 15,-2 0-70-15,-1-1-89 16,-6 4-223-16,-8 1-526 0</inkml:trace>
  <inkml:trace contextRef="#ctx0" brushRef="#br0" timeOffset="8519.08">5600 984 1222 0,'0'0'248'0,"0"0"-102"0,0 0 160 16,0 0-14-16,0 0-69 0,0 0-13 15,0 0-43-15,0 0-32 0,0 0 38 16,0 0-35-16,0 0-8 0,-68-69-98 16,72 57 6-16,7 1-38 0,3-2-14 15,5 1-47-15,4 2-6 0,4 1 19 16,5 4 4-16,1 5-4 0,-1 0-23 16,-1 6 20-16,0 6 22 0,-4 6 13 0,0 2-13 15,-8 4-28-15,-3 4 28 0,-7 0 16 16,-6 3-2-16,-3 1 15 0,-11 3 38 0,-7 0 11 15,-10 1-1-15,-3 0-16 16,-7-1-7-16,-1-1-23 0,0-3-2 0,1-1 0 16,6-6-4-16,5-2 4 0,5-5 4 15,6-4 12-15,6-4-4 0,4-4-11 16,3-3 19-16,3 0 69 0,0-2 29 16,1 0 6-16,7 0-13 0,5-4-6 15,7-4-1-15,10-1-72 0,8-2-32 16,5-1-13-16,3-1-6 0,0 0 16 15,-4 2 0-15,0-2-86 0,-2 0-56 0,-1-1-43 16,-2 0-7-16,-2 1-48 0,-2 0-73 16,-5 1-208-16,-4 1-211 15,-5 3-402-15</inkml:trace>
  <inkml:trace contextRef="#ctx0" brushRef="#br0" timeOffset="9002.89">6352 960 2128 0,'0'0'301'16,"0"0"-230"-16,0 0 200 0,0 0 9 16,0 0-149-16,0 0-26 0,0 0 7 15,0 0-7-15,0 0-26 0,0 0-41 16,0 0-16-16,-49-31-22 0,49 31-6 16,0 0-48-16,3 0-38 0,1 2-48 15,4 4-3-15,4 0 88 0,1 4 55 16,6 3 3-16,0 3-1 0,3 1-1 0,-1 2-1 15,1 0-1-15,1 0-2 0,1 3 3 16,2-1 0-16,-2 0 39 0,0-2-7 16,0-1-13-16,-2-1 16 0,-6-4-16 15,-2-3-16-15,-8-2-3 0,-2-3-38 16,-4-3-42-16,0-1 71 0,-4 1 9 16,-9-1 38-16,-7 2 26 0,-9-2-51 0,-4 0-13 15,-6-1-106-15,0 0-15 0,3 0-75 16,3-5-30-16,4-4-61 0,5-1-18 15,3-6-172-15,3-1 115 0,5-1 121 16,3 0 241-16,4-1 43 0,3 1 110 16,3 0-55-16,0 0-56 0,0 1 4 15,4-1-11-15,4 0-2 0,0 0 16 16,2-1-7-16,0 1 160 0,3-1 2 16,-1 1-25-16,-2 0 9 0,3 2-4 0,-3 2-58 15,1 0 0-15,2 1-10 0,5 0-81 16,2 1-35-16,3 3-34 0,4-1-24 15,2 4 16-15,-3 1 10 0,0 2-139 16,0 2-179-16,-7 1-332 0,7-3-561 0</inkml:trace>
  <inkml:trace contextRef="#ctx0" brushRef="#br0" timeOffset="9403.68">6998 849 2210 0,'0'0'356'0,"0"0"-320"0,0 0 105 16,0 0 59-16,0 0-123 0,0 0-58 15,0 0 10-15,0 0-13 0,0 0-16 16,0 0 0-16,-74 78-2 0,67-62-11 16,0 1 11-16,4 0-21 0,3 1-2 15,0-1-14-15,0 1 1 0,6 0-1 16,5 1 17-16,1 0 2 0,4-1-8 15,0 0 26-15,5-1-20 0,2-3-1 16,4-4 23-16,4-3 21 0,-1-5 27 0,5-2 10 16,1 0-20-16,-2-6 7 15,-1-3 0-15,-2-3-13 0,-5 0 4 0,-6-4 5 16,-6-1-6-16,-5-3-32 0,-5-2-3 16,-4-1-6-16,-1 0-42 0,-12 1 48 15,-6 2 42-15,-3 3-23 0,-8 2 6 16,-7 2-12-16,-1 0 48 0,-1 4-10 0,0 1-24 15,1 2-27-15,3 1-1 0,3 2-34 16,5 2-51-16,5 1-42 0,5 0-77 16,7 0-149-16,4 5-138 0,6 2-288 15,0-1-266-15</inkml:trace>
  <inkml:trace contextRef="#ctx0" brushRef="#br0" timeOffset="10087.03">7713 843 2247 0,'0'0'340'0,"0"0"-337"0,0 0 261 0,0 0-30 16,0 0-195-16,0 0-39 0,0 0-77 15,0 0-29-15,0 0 6 0,0 0 62 16,0 0 36-16,-21 48 2 0,21-33 32 15,-1 0 3-15,-1 1-20 0,1-2-14 16,1-2-1-16,0-2 0 0,0-2 2 16,0-2 11-16,0-2-12 0,-2 0 15 15,1-3-14-15,1-1 1 0,0 0-1 16,0 0 30-16,-2 0 64 0,2-2 61 16,-2-5 28-16,2-3-87 0,-1-4-33 15,-1-2-63-15,2-2 15 0,0 1 28 0,0-1-45 16,3 3 0-16,2-1 0 15,3 2-16-15,1 0-31 0,-1 2 31 0,4 4-22 16,-4 1 0-16,3 2-10 0,1 1 23 16,0 3-4-16,4-1 7 0,1 2-16 15,3 0 38-15,3 6 9 0,-2 1 20 16,-1 3-29-16,0-1-3 0,-3 3-39 0,0 1 17 16,-2 0-17-16,-1 1 1 15,-2-1 12-15,-3 0 13 0,0 0-10 0,-4-3 4 16,-1-2-10-16,-2 0 0 0,-1-5-20 15,-1 0-9-15,0-2 61 0,0-1 29 16,0 0 74-16,0 0 60 0,0-4 22 16,0-4-55-16,0-3-130 0,0-3-19 15,0-4 7-15,0 0 11 0,0-2-34 16,7 2 0-16,-1 2 31 0,4 1-27 0,3 4-11 16,1-1 26-16,2 2 15 15,4 0-8-15,3 2 9 0,1 0 12 0,0 3 8 16,2 1-1-16,0 3 6 0,1 1 16 15,-1 0-15-15,-1 4-10 0,2 1 3 16,-1 3 16-16,-1 1-34 0,-4 0 2 16,-5 1-3-16,-2 0 0 0,-3 2-64 15,-3 1-6-15,-2 1 7 0,-3 2 15 16,-3 2 16-16,0 1 30 0,-4 0 1 0,-5-1-41 16,0 0-66-16,-4-2-43 0,2-2-77 15,0 0-101-15,2-5-203 0,4-3-207 16,4 0-325-16</inkml:trace>
  <inkml:trace contextRef="#ctx0" brushRef="#br0" timeOffset="10825.7">8775 781 1102 0,'0'0'752'0,"0"0"-613"0,0 0 20 16,0 0 126-16,0 0-75 0,0 0-78 16,0 0-55-16,0 0-77 0,0 0-48 15,0 0-20-15,7 13 68 0,-1-3 16 16,-2 1 20-16,3 1-14 0,-3 1-19 15,1-1-3-15,-1-1 2 0,-2 0 0 0,-1-2 11 16,1-1-13-16,-2-2-12 0,0-1-14 16,0-1-13-16,0-1 20 0,0-2 3 15,0 0-35-15,0-1 41 0,0 0 10 16,0 0 103-16,0-5 48 0,0-3-35 16,0-5-116-16,0-2 0 0,0-3 38 15,3-3-22-15,2 0-14 0,-1 1 1 0,2 2-2 16,0 1 51-16,0 3-27 15,0 3 4-15,2 0 9 0,1 2-38 0,0 3-17 16,3-1-2-16,-1 2-13 0,2 3-3 16,4-2-19-16,0 2 21 0,0 2-18 15,2 0 48-15,-1 0-20 0,-3 3 20 16,0 2 3-16,-2 2-2 0,-2 2-1 0,-2 1 2 16,4 3-1-16,-5 0-1 15,1 1 1-15,1-1 2 0,-3-1 3 0,-2-3-3 16,-1 1-3-16,-1-4-19 0,-3-2-7 15,0-1-6-15,0-2 3 0,0 0 32 16,0-1 38-16,0 0 71 0,0 0 42 16,0-2 12-16,0-4-10 0,0-1-52 15,3-4-63-15,5-2-35 0,0 0-3 16,3-3-24-16,2 0 24 0,0 1 3 0,3 3-3 16,-3 2 2-16,3 4 14 0,-2 0 35 15,2 4-33-15,-2 1-18 0,4 1 0 16,-2 0-1-16,2 0-10 0,1 6 11 15,1 1 29-15,2 0-7 0,0 4-22 16,1 1-1-16,-2 1-18 0,1 3-7 16,-3-1-5-16,-4 2-29 0,0 1-4 15,-2 0-6-15,-5 1-6 0,0 0-23 16,-4 1-29-16,-3-1-16 0,-1 2-39 0,-4-2-98 16,-11 1 42-16,-6-1-173 0,-3-1-274 15,1-7-353-15</inkml:trace>
  <inkml:trace contextRef="#ctx0" brushRef="#br0" timeOffset="13227.05">11027 1372 1041 0,'0'0'352'0,"0"0"-245"0,0 0-78 0,0 0 108 16,0 0-10-16,0 0-10 15,0 0-4-15,0 0-41 0,0 0-43 0,0 0-27 16,-7 13 21-16,4-12 29 0,3 1-23 16,0 4-3-16,-1 2 29 0,-2 2 29 15,-3 2 3-15,-4 5-32 0,0 1-26 16,-7 1-10-16,-2 2 17 0,-6 1-30 16,-1-1-6-16,1-1-77 0,-1-2-62 15,7-2-55-15,3-2-43 0,7-5-88 0,8-2-156 16,1-4-132-16,6-1 104 15</inkml:trace>
  <inkml:trace contextRef="#ctx0" brushRef="#br0" timeOffset="13785.9">12153 656 1235 0,'0'0'1642'0,"0"0"-1588"0,0 0 1 16,0 0 178-16,0 0 117 0,0 0-107 0,0 0-107 15,0 0-33-15,0 0-17 0,0 0-40 16,-9-44-46-16,8 44-90 0,1 4-27 16,0 4-40-16,0 3-42 0,8 6 104 15,2 8 77-15,-1 4 18 0,4 6 16 16,-4 1 9-16,1 0 23 0,0 0-24 15,-3-2-24-15,2-2-13 0,-2-2 13 16,1-2 0-16,0-2 3 0,-4-2 13 16,2-2-16-16,-2-4-26 0,-1-4-18 15,-1-5-4-15,-1-4 19 0,-1-2 29 16,0-2 0-16,0-1 48 0,0 0 28 0,0 0 19 16,0 0 15-16,0-8 60 0,-6-2-114 15,-4-7-56-15,-4-2-90 0,-4-2 39 16,-5 1-18-16,-2 2 44 0,-6 5-29 15,-6 2-2-15,-4 4-8 0,-5 2 36 16,0 5 28-16,-3 0 2 0,4 1 17 16,1 7-18-16,3 1-1 0,5 3-3 0,5 0 2 15,2 2-25-15,4 2-2 0,7 1-13 16,3 1-17-16,3 2-2 0,4 1 16 16,2 1 2-16,3 1-3 0,0-1-12 15,3-2-4-15,0 0-3 0,8-4 10 16,4 1 28-16,5-3 26 0,4-1 61 15,9-3 13-15,2-2 12 0,7-5 10 16,8-3-7-16,4 0-42 0,4-11-30 16,2-2-17-16,1-4-85 0,1-1-81 15,-1-2-77-15,-2 1-115 0,0 1-201 0,-14 5-496 16</inkml:trace>
  <inkml:trace contextRef="#ctx0" brushRef="#br0" timeOffset="13989.95">12663 988 222 0,'0'0'2183'15,"0"0"-1890"-15,0 0-215 0,0 0 220 16,0 0-20-16,0 0-176 0,0 0-102 16,0 0-108-16,0 0 50 0,0 0 23 15,100-54 10-15,-76 49 12 0,0 0 11 16,-4 1-24-16,-5 1-66 0,1 1-82 0,-5 2-80 15,1 0-130-15,-2 0-220 0,-4 0-391 16</inkml:trace>
  <inkml:trace contextRef="#ctx0" brushRef="#br0" timeOffset="14151.28">12797 1135 143 0,'0'0'1662'16,"0"0"-1474"-16,0 0-168 0,0 0 177 0,0 0 46 15,0 0-75-15,0 0-123 0,0 0-45 16,79-25-48-16,-44 14-1 0,1-1-80 16,3 1-156-16,-3-1-241 0,-12 4-500 15</inkml:trace>
  <inkml:trace contextRef="#ctx0" brushRef="#br0" timeOffset="14509.34">13574 574 2485 0,'0'0'294'16,"0"0"-265"-16,0 0 173 0,0 0 108 16,0 0-128-16,0 0-43 0,0 0-44 15,0 0-95-15,0 0-22 0,0 0-3 16,0 0-13-16,8-19-4 0,-5 25 11 15,0 2-33-15,3 3 36 0,1 3 12 16,-3 3-3-16,-1 2 19 0,-3 4 6 16,0 2-5-16,0 1-1 0,-1 0 0 15,-4-1 2-15,4-2-2 0,1 0-17 16,0-4-8-16,0-1 23 0,4-3-11 0,4-1 13 16,0 0-13-16,5-2-3 15,2 0-12-15,3-2 2 0,3-2 7 0,5-3-3 16,5 0 20-16,4-4-14 0,4-1-16 15,-2 0-45-15,1 0-54 0,-5-4-78 16,-4-2-104-16,-8-2-120 0,-5-1-240 16,-6 1-358-16</inkml:trace>
  <inkml:trace contextRef="#ctx0" brushRef="#br0" timeOffset="14762.91">13963 748 973 0,'0'0'1233'0,"0"0"-1065"15,0 0 33-15,0 0 89 0,0 0-120 16,0 0-170-16,0 0-29 0,0 0 0 16,0 0-32-16,0 0 61 0,0 0 28 0,13 47 7 15,-6-29-16-15,0 2-6 0,3 0-10 16,0 1 36-16,2 2-7 0,2-1-6 16,-4 2 2-16,2 2 4 0,-2-1 13 15,-1 0-19-15,-3 0 6 0,-2 0-32 16,4 0 0-16,-5-1-29 0,2-3-3 15,-2-2-54-15,1-3-71 0,0-5-30 0,-1-2-61 16,4-4-43-16,2-3-89 0,1-2-72 16,1-2-277-16</inkml:trace>
  <inkml:trace contextRef="#ctx0" brushRef="#br0" timeOffset="15341.62">14653 616 2262 0,'0'0'175'16,"0"0"-156"-16,0 0 143 0,0 0 83 16,-24-67-95-16,15 55-150 0,-2-1-1 15,3 4 1-15,0 1 23 0,2 4-17 16,-3 2-6-16,2 2-48 0,-2 0-42 0,-3 5-3 16,-3 5 51-16,-4 2 26 0,2 3 16 15,1 3-19-15,3 0-17 0,4 0 1 16,5 0-26-16,4 0-46 0,0-1 55 15,13-1 52-15,5 1 69 0,8 1 54 16,7-1 12-16,7 0 4 0,3-1-24 0,7 2-28 16,1-1-17-16,-1 0-13 15,1 0-9-15,-6-2 3 0,-3 2-35 0,-7-2 0 16,-8 2-16-16,-7-3-12 16,-6 1-16-16,-10-1-52 0,-2 0 0 15,-2 0 80-15,-12 1 47 0,-4 3 26 0,-7 0-15 16,-7 2-7-16,-5-1-51 0,-4-1-13 15,-1-3-86-15,3-2-6 0,2-2 44 16,3-6 40-16,5-3 21 0,0-2 45 16,5-1-13-16,0-8-7 0,5-3 33 15,3-3-20-15,2-2-38 0,4-2-10 16,3-2-2-16,5 0-56 0,0-2 17 0,3 0 7 16,7 0-36-16,4 0 25 15,5 0 16-15,3 0 20 0,4-2 6 0,1 1-12 16,5 0 25-16,0-4 0 0,-1 1-21 15,-3 0-8-15,-2 0 29 0,-6 0 16 16,-3 3 1-16,-7 2 31 0,-7 2 74 0,-3 4 34 16,-4 0-28-16,-8 2-10 0,-3 0-118 15,-3 2-3-15,1 2-26 0,-1 2 4 16,1 3 6-16,3 3-23 0,-3 1 7 16,-1 1-26-16,-2 0-44 0,-1 2-59 15,-4 2-48-15,2 2-94 0,1 1-132 16,5 0-218-16,5 0-87 0</inkml:trace>
  <inkml:trace contextRef="#ctx0" brushRef="#br0" timeOffset="15749.78">15184 507 2243 0,'0'0'355'16,"0"0"-293"-16,0 0 108 0,0 0 17 0,0 0-106 15,0 0-81-15,0 0-106 0,0 0-9 16,0 0-53-16,0 0 117 0,-2 35 51 16,2-20 53-16,-1 2-1 0,-1 2-20 15,1 3-6-15,1 1-8 0,0 0-17 16,0 2 11-16,1 2-11 0,4-2 1 16,2 2-1-16,3-5 30 0,0 1-31 15,2-2-1-15,3-3 1 0,1-1 16 16,1-4 16-16,1-1-9 0,0-6 9 15,2-1 35-15,2-4 10 0,1-1 6 16,0-2-32-16,3-7 13 0,-1-3 0 16,-3-3 21-16,-1-5 17 0,-5-2 25 0,-2-2-61 15,-6-6 12-15,-5-3-2 0,-3-2-76 16,-6-2-15-16,-9 1 14 0,-5 2-52 16,-6 5 5-16,-1 3 13 0,-2 4 35 15,-1 6 0-15,1 1-3 0,-1 5-26 0,2 4-75 16,1 2-58-16,2 4-41 0,5 0-44 15,7 2-80-15,10 7-236 0,3 2-174 16,2-3 49-16,17 6-26 0</inkml:trace>
  <inkml:trace contextRef="#ctx0" brushRef="#br0" timeOffset="16436.72">15941 498 2255 0,'0'0'358'0,"0"0"-328"16,0 0 98-16,0 0 27 0,0 0-62 15,0 0-64-15,0 0-29 0,0 0-16 16,0 0-52-16,0 0-47 0,0 0 115 0,6 36 16 16,-6-19 22-16,2 1 30 0,-1 1-46 15,1 1-21-15,-1-3-1 0,2 1 16 16,-3-1-3-16,1-3-11 0,2-4 11 15,-3-2-13-15,0-3-3 0,0-2-16 16,0-2 7-16,0-1 12 0,0 0 45 16,0 0 38-16,-3 0 48 0,1-6 12 15,-1-3-143-15,1-3 0 0,1-4-19 16,1-4 19-16,0-1 12 0,4-2-11 16,5 2-2-16,2 0-14 0,2 3-4 0,4 1 17 15,1 4-20-15,0 1 2 0,0 4 1 16,2 1-3-16,-1 2-13 0,-3 3 6 15,-1 0 10-15,-3 1 19 0,0 1-3 16,-2 0-32-16,-2 4 6 0,3 2 29 16,-2 3 17-16,0 0-14 0,1 3-3 15,-1 1-1-15,-1 0-34 0,-2-1-16 16,-3 1 25-16,2-1 0 0,-4-2 7 0,3-2 18 16,-4-2 1-16,4-1 1 0,-4-2 15 15,0-2-13-15,2 1 23 0,-2-2 19 16,0 0 28-16,0 0 17 0,0 0 34 15,0-3 26-15,0-2 11 0,1-4-104 16,-1-3-57-16,3-3-19 0,2-2 6 0,0 0 13 16,1 0 26-16,3 2-26 0,2 0 0 15,2 2-18-15,6 0-14 0,0 3-9 16,1 0 6-16,3 2 19 0,-3 0-18 16,3 0 2-16,-1 3-25 0,1 1 18 15,1 2-2-15,0 2-35 0,2 0 21 16,-1 2 8-16,0 5 11 0,-4 1 1 15,-2 2 3-15,-5 1 30 0,-2 4-14 16,-5-1-19-16,-1 1 9 0,-6 2-3 16,0-2 13-16,-7 2-9 0,-2-2 13 0,-6 1 11 15,-1-1-1-15,-2 0-59 0,-1-3-65 16,1 1-96-16,2 0-121 0,2-1-206 16,6-5-177-16</inkml:trace>
  <inkml:trace contextRef="#ctx0" brushRef="#br0" timeOffset="17115.97">16949 422 1611 0,'0'0'464'0,"0"0"-373"0,0 0 0 16,0 0-52-16,0 0-39 0,0 0 0 15,0 0 71-15,0 0 29 0,0 0-9 16,20 72-8-16,-16-54-5 0,2-2-27 16,-1 0 1-16,0 0 6 0,0-5-23 15,-3-1-32-15,-2-1 20 0,0-3-23 16,0-4-23-16,0-1-15 0,0 1 12 0,0-2 24 16,0 0 2-16,0 0 96 0,0-4 65 15,0-5 5-15,0-3-166 0,0-4-48 16,0-4 22-16,3-3 4 0,2 0 12 15,2 0-12-15,1 2-7 0,0 2 29 16,-2 5 26-16,1 1 9 0,1 4 19 16,1 1 13-16,1 3-67 0,4 0-16 15,2 2-16-15,2 2-12 0,1 1 12 16,2 0-7-16,-2 0 27 0,-2 4 12 16,0 0 15-16,-4 2-12 0,0 2-3 15,-3 1-1-15,-1 1-19 0,2 2-8 0,-3 0 16 16,-1 2 11-16,-1-3-1 0,-2 2-27 15,-1-3-10-15,0-2 17 0,-2 0-1 16,1-4 7-16,-2-2 16 0,0 0 1 16,0-2 38-16,0 0 51 0,1 0 38 0,0 0 2 15,1-4 45-15,1-4-58 16,1-2-114-16,-1-4-3 0,3-1 0 0,-2-2-18 16,3-1 18-16,1-1 0 0,0 1-26 15,2 0 23-15,0 1 3 0,4 3 10 16,1 3 24-16,1 0-31 0,3 4 31 15,-2 0-8-15,3 3-1 0,0 1 0 16,-1 1-23-16,4 2-1 0,0 0-1 16,0 0 0-16,1 5 1 0,-1 2 0 15,0 0-1-15,-3 5-8 0,-3-1 8 16,2 4 3-16,-3 1 12 0,-1 2-15 16,-1 2-3-16,-2 0-19 0,-2 1-7 0,-4 0-18 15,-1-2-54-15,-5 0-11 0,0 1-8 16,-2-1-59-16,-9-1-42 0,-7 1-37 15,-3-2-65-15,-8-2-121 0,-3-2-233 16,6-4-349-16</inkml:trace>
  <inkml:trace contextRef="#ctx0" brushRef="#br0" timeOffset="19877">18642 706 1053 0,'0'0'228'0,"0"0"-195"0,0 0 211 16,0 0 29-16,0 0-62 0,0 0-72 16,0 0-106-16,0 0-33 0,0 0-127 15,-7 18-16-15,3-6 143 0,-2 3 30 16,-1 3 54-16,-2 2-55 0,0-1 26 16,2 0 9-16,-3-1-63 0,3 0 43 15,0-2-43-15,-1-1-1 0,3 1 43 16,-2-2-43-16,2-1-59 0,0-1-74 15,0-1-74-15,4-1-138 0,1-2-16 16,1-3-174-16,6-1-48 0</inkml:trace>
  <inkml:trace contextRef="#ctx0" brushRef="#br0" timeOffset="20519.79">20078 130 1661 0,'0'0'240'0,"0"0"-58"16,0 0 252-16,0 0-61 0,0 0-129 15,0 0-244-15,0 0-22 0,0 0-132 0,0 0 80 16,0 0 74-16,0 0 15 16,-8 76 10-16,5-48-24 0,2 1 0 0,-2 5 21 15,3 2-20-15,0 1 50 0,0 1-14 16,7 0-15-16,-2 1 15 0,1-2-16 16,-1 1 1-16,1-4 2 0,1 1 4 15,-1-4-7-15,-2-1-6 0,-1-3 0 16,-3-4-13-16,0-3-3 0,0-3 1 0,0-4-2 15,0-4 1-15,0-4-16 0,0-1 16 16,0-4 3-16,0 0 80 0,0 0 25 16,0-1 41-16,0-5 66 0,0-5-67 15,0-3-145-15,0-6-3 0,-4-1-32 16,-3-4-15-16,-5 1 22 0,-2 1-35 16,-5 2-25-16,-5 2 0 0,-4 2-1 15,-8 4-12-15,-6 3 21 0,0 3 74 16,-5 5-25-16,2 2 28 0,2 0 28 0,4 1-8 15,3 7-20-15,1 0-12 0,4 3-10 16,-2 2 22-16,2 4 0 0,2-1-18 16,2 2-4-16,7 0-3 0,6 2-27 15,4-1-21-15,5 0 25 0,2 4 6 16,3-3 29-16,0 2 13 0,9-2 7 16,4 1 31-16,3-3 23 0,5-1 35 0,5-2 12 15,5-2 16-15,5-4 22 0,4-2-60 16,5-4-33-16,0-2-15 0,0-1-38 15,-1 0-2-15,-1-3-36 0,-3-4-66 16,-4-2-54-16,0-1-59 0,-4-1-93 16,-2-5-125-16,-7 4-346 0,6-10-594 15</inkml:trace>
  <inkml:trace contextRef="#ctx0" brushRef="#br0" timeOffset="20881.78">20805 2 1929 0,'0'0'499'0,"0"0"-266"0,0 0 98 15,0 0 75-15,0 0-127 0,0 0-150 16,0 0-129-16,0 0-47 0,0 0-73 16,0 0 0-16,0 0-14 0,-18 0 48 15,13 0 86-15,-3 0 3 0,-1 0 10 16,0 0 25-16,1 0-37 0,-1 0 18 16,4 11-18-16,0 9 12 0,1 9-13 15,2 0 0-15,-1-2 3 0,3-1 10 16,0-3-11-16,0-1-2 0,0 1-102 15,5-1-54-15,1 0-94 0,2 0-40 16,2-3-224-16,-1-4-273 0,3 0-519 0</inkml:trace>
  <inkml:trace contextRef="#ctx0" brushRef="#br0" timeOffset="21115.89">20873 466 1630 0,'0'0'734'0,"0"0"-505"15,0 0-135-15,0 0 208 0,0 0-72 16,0 0-120-16,0 0-110 0,0 0-32 16,86-7 19-16,-61 7 0 0,1 0 12 15,2 0-1-15,0 0-14 0,1 0 0 16,1 0-48-16,-1 0-99 0,0 0-68 15,-2 0-95-15,1 3-173 0,-4 1-158 0,-6-2-419 16</inkml:trace>
  <inkml:trace contextRef="#ctx0" brushRef="#br0" timeOffset="21320.2">20897 710 1444 0,'0'0'97'0,"0"0"-93"15,0 0 318-15,0 0 86 0,0 0-146 16,0 0-39-16,0 0-18 0,0 0-25 16,0 0-49-16,93 23-48 0,-62-21-29 15,4 0-51-15,-2-1 0 0,0-1-3 16,-1 0-32-16,-2 0-92 0,-1 0-61 16,-3 0-50-16,1 0-119 0,-5-2-281 15,-5-1-593-15</inkml:trace>
  <inkml:trace contextRef="#ctx0" brushRef="#br0" timeOffset="21735.85">21781 322 2179 0,'0'0'278'0,"0"0"-275"15,0 0 264-15,0 0 64 0,0 0-116 16,0 0-75-16,0 0-16 0,0 0 15 16,0 0-10-16,0 0-50 0,0 0-54 15,45-35-7-15,-45 35-18 0,0 0-22 16,1 1-10-16,-1 1-21 0,0 0-16 0,2 1-14 16,-1 1 1-16,1 5 41 15,-2 0 16-15,1 3-1 0,-1 3-2 16,0 1 8-16,-1 4 20 0,-4-1 1 0,-1 1 2 15,1 1 0-15,0-1-3 0,3 1-1 16,0-1-2-16,2-1-12 0,0-1 15 16,0 0 13-16,0-1-13 0,4-2-4 0,2-1 1 15,3-1 0-15,-2 0 3 16,2-1 15-16,3-2 4 0,3-1 29 0,4 0 9 16,3 0 15-16,3-3-18 0,4-2-16 15,4 0-38-15,1-3-46 0,-3-1-78 16,-2 0-120-16,-4-5-57 0,-5-3-149 15,-9 3-572-15,-8-9-531 0</inkml:trace>
  <inkml:trace contextRef="#ctx0" brushRef="#br0" timeOffset="21985.98">22062 524 1956 0,'0'0'467'0,"0"0"-302"0,0 0 67 0,0 0 24 16,0 0-128-16,0 0-70 0,0 0-58 15,0 0-22-15,0 0-23 0,0 0-16 16,7 10 1-16,-4-4 60 16,1 3 39-16,1 2-10 0,-1 2-10 0,1 2-3 15,1 2 0-15,-1 2-4 0,-1 2-9 16,1 0 0-16,-1 1 8 0,0 2-11 16,-1-1-12-16,2-3 11 0,-1-1-15 15,-1-2-16-15,-2-1-35 0,-1-3-46 0,0-3-70 16,0-1-33-16,-1-3-23 0,-5 0-10 15,3-2-147-15,3-2-226 0,0-2-402 0</inkml:trace>
  <inkml:trace contextRef="#ctx0" brushRef="#br0" timeOffset="22397.65">22549 501 1235 0,'0'0'1292'15,"0"0"-1192"-15,0 0 7 0,0 0 188 16,0 0-115-16,0 0-136 0,0 0-44 16,0 0-95-16,0 0-56 0,0 0-32 15,0 0 93-15,0 15 75 0,-3-4 15 0,0 4 3 16,-1 0-1-16,1 2 21 0,0-1-23 16,3 0-2-16,0-1-18 0,0 2 20 15,2 1 29-15,5 0-17 0,2-1-11 16,4-2 1-16,0 1 1 0,5-1 26 15,1-3 20-15,4-1 2 0,5-3 10 16,0-3 10-16,3-2-7 0,-3-3 0 16,-2 0-7-16,-2-2 10 0,-4-4-9 15,-5-2 12-15,-2-2 6 0,-5-2 3 16,-1-2 4-16,-2-2-17 0,-5-4 10 0,0-2-20 16,0-1-31-16,-6 0-25 0,-5 0-18 15,-2 2-49-15,-2 2 8 0,-3 2 21 16,-3 2-3-16,-2 2 3 0,-2 2-10 15,-1 2 1-15,1 6-52 0,3 0-44 16,-1 3-78-16,5 0-42 0,2 0-95 16,5 4-93-16,2 2-179 0,4 0-64 0,5 0 35 15</inkml:trace>
  <inkml:trace contextRef="#ctx0" brushRef="#br0" timeOffset="25050.67">23512 355 925 0,'0'0'335'0,"0"0"-42"0,0 0-10 16,0 0-72-16,0 0-62 0,0 0-3 16,0 0-39-16,0 0-97 0,0 0-10 15,0 0-68-15,0 4-62 0,0 1-32 16,0 1 104-16,0 5 58 0,0 3 94 16,0 1-23-16,0 3 0 0,0 0 7 15,0 2-20-15,0-3 4 0,-1-1-20 16,-1 1-13-16,-1-3 3 0,0 0-3 15,0-1 10-15,1-3-37 0,-1-3-1 16,1-2 2-16,1-3 23 0,-1 0-26 0,1-2 0 16,-1 0 29-16,2 0 87 0,-3 0 6 15,-1-7-103-15,2-2-19 0,-3-2-54 16,1-1 28-16,-1-2 26 0,4 1 21 16,1-1 34-16,0 1-17 0,0 1 14 15,3 2-33-15,1 0 35 0,4 2-22 0,0 0-6 16,1 3-26-16,2 2-15 15,3-3-58-15,1 5-17 0,4 0 10 0,0 1 25 16,-1 0 7-16,2 1-7 0,-5 4 52 16,-2 0 1-16,-2 2 0 0,-3 1-45 15,0-2 9-15,-1 2 12 0,1 0 0 16,-3 2 7-16,-2 0-1 0,2 0-18 16,-2-1 21-16,1 0 14 0,-2-3 3 0,-2 0-1 15,2-2 0-15,-1-3 1 0,-1 0 68 16,0-1 67-16,0 0 33 0,0 0 8 15,2-1 16-15,-1-4 2 0,2-2-92 16,0-3-90-16,2-1-12 0,0-3-31 16,2 0 2-16,1-1-31 0,0 1 31 15,3 1 0-15,1 0 26 0,1 3-9 16,2 1 12-16,-1 1 0 0,6 2-72 0,0 2-11 16,2 0 20-16,4 3 11 15,1 1 30-15,-1 0 6 0,-3 0 13 0,-2 5-36 16,-3 0 1-16,-5 2-7 0,0 0-10 15,-3 2 7-15,-1 1-3 0,-1 2-17 16,0 1-19-16,-5 1 13 0,-2 1 28 0,-1 1 21 16,0-2 2-16,0 2 0 0,0-1-2 15,0-2-66-15,0 1-26 0,0-2-207 16,2 0-69-16,5-5-112 0,-1-1-229 16</inkml:trace>
  <inkml:trace contextRef="#ctx0" brushRef="#br0" timeOffset="25699.44">24470 444 1079 0,'0'0'807'16,"0"0"-544"-16,0 0-1 0,0 0-7 16,0 0-174-16,0 0-81 0,0 0-65 15,0 0-54-15,0 0-49 0,0 0-23 16,0 0 146-16,2 16 45 0,-1-8 35 0,1 1-15 15,-2 0 2-15,0 0 11 0,0-1-1 16,0-1-19-16,0 0-11 0,0 0 11 16,0-4 0-16,-2 0 16 0,1-2-16 15,-1-1-13-15,2 0 36 0,0 0 41 16,0 0-6-16,0-1 23 0,0-4-17 16,0-3-77-16,5-1-13 0,0-4-22 15,3-1-39-15,4-2 72 0,2-1-15 16,3 1 1-16,2 0 7 0,2 2-14 15,4 2-6-15,-1 2-13 0,2 0 42 16,-1 4 16-16,-2 1 10 0,-4 2-26 16,-5 3-13-16,-4 0-29 0,-3 0 0 15,0 0 13-15,1 6 6 0,-3 0-32 0,1 2 54 16,3 2-15-16,-4 0 16 16,1 2 13-16,-3-2-13 0,0 0-68 0,-1 0 10 15,-1 0 54-15,0-3-28 0,-1 0 32 0,0-2 36 16,0-2-35-16,0-2 15 0,0 0 29 15,0-1 36-15,0 0-55 0,0 0-26 16,0 0 29-16,-1-5 88 0,0 0-117 16,-1-3-83-16,2-1 83 0,0 0 16 15,0 0 58-15,4 0-35 0,2 1 25 16,1-1 4-16,2 2 26 0,1-1 28 16,4 2-58-16,0-1-64 0,4 3-3 15,1-1-58-15,3 3 38 0,3-1-12 16,4 2 3-16,1 1 16 0,-1 0-4 15,2 0-15-15,-7 5-13 0,-4 2-43 16,-5 3 20-16,-4 1 26 0,-5 0-71 16,-3 4 57-16,-1-1 11 0,-2 1 25 0,-2 2-35 15,-5 0 58-15,-3-1 61 0,-5 0 1 16,2 0-43-16,-2 0 22 0,0-3-41 16,3-1-119-16,2-3-125 0,8-3-191 0,2 0-158 15,12-6-375-15</inkml:trace>
  <inkml:trace contextRef="#ctx0" brushRef="#br0" timeOffset="25855.74">25558 642 303 0,'0'0'1873'0,"0"0"-1611"0,0 0-168 0,0 0 122 15,0 0-110-15,0 0-106 0,0 0-109 16,0 0-98-16,0 0-126 0,0 0-238 15,-6 10-107-15,1-9-133 0</inkml:trace>
  <inkml:trace contextRef="#ctx0" brushRef="#br0" timeOffset="28768.06">3363 2287 934 0,'0'0'722'0,"0"0"-501"0,0 0-88 0,0 0 179 16,0 0-12-16,0 0-152 0,0 0-148 15,0 0-48-15,0 0-126 0,-37-10-52 16,25 25 190-16,-2 3 36 0,-1 7 32 16,-3 2-32-16,-2 3 2 0,1 5-2 15,-1 1 65-15,1 4-49 0,-3 0 20 16,2 1 3-16,0 2 12 0,0-1-15 16,0-1-35-16,1-1 0 0,0-2 22 15,2-2-22-15,1-4-1 0,4-3-58 0,1-4-46 16,4-4-15-16,1-6 8 0,0-5-47 15,2-4-11-15,1-5-65 0,3-1 165 16,-1-4-12-16,-2-7-394 0,1-6-161 16</inkml:trace>
  <inkml:trace contextRef="#ctx0" brushRef="#br0" timeOffset="29033.1">3161 2390 1129 0,'0'0'427'0,"0"0"-122"16,0 0-39-16,0 0 58 0,51-73-104 15,-43 62-60-15,0 5-63 0,-5 2-1 16,-1 3-13-16,0 1-51 0,-1 0-32 0,4 4-128 16,2 2-58-16,7 6 144 15,6 3 42-15,5 6 26 0,4 3-23 0,6 6-3 16,0 1 26-16,0 4 22 0,0 1-48 16,-4 1 0-16,-2-1-2 0,-3-3 2 15,-1 0-2-15,-4-3 2 0,1-1-1 16,-5-4-15-16,-1-1 16 0,0-3 0 15,-2 0-1-15,-4-5-41 0,2-1-29 16,-5-2-9-16,0-3-30 0,-4-2-13 16,0-2-13-16,-3-2-26 0,0 0-143 15,-1-1-79-15,-5-3 0 0,-14 0-255 0</inkml:trace>
  <inkml:trace contextRef="#ctx0" brushRef="#br0" timeOffset="29284.03">2997 2834 722 0,'0'0'882'0,"0"0"-882"16,0 0 0-16,0 0 234 0,88-32-42 15,-55 24-111-15,5 1-6 0,6-2 6 16,3 2-78-16,1-2-3 0,6 1 22 15,-2-1-5-15,1 2-17 0,0-3 0 16,-6 3 0-16,-6 2-12 0,-6-1-59 16,-6 4-62-16,-9-1-91 0,-1 2-59 0,-5 0-117 15,-7 1-174-15</inkml:trace>
  <inkml:trace contextRef="#ctx0" brushRef="#br0" timeOffset="29669.9">4075 2650 615 0,'0'0'603'16,"0"0"-408"-16,0 0 53 0,0 0 64 16,0 0-131-16,0 0-113 0,0 0-9 0,0 0-8 15,-81-8-47-15,70 10 25 0,2 2-29 16,2-1-2-16,1 2-41 0,3 2 5 15,1 2-30-15,2 0 0 0,0 2 12 16,2 2 37-16,4 2 16 0,6-1-23 16,2 0 26-16,3 0 19 0,5-1 49 15,1 1 0-15,2-1-51 0,-1 1-17 16,-1-2-14-16,-1 1 14 0,-5-2-36 16,-1 1 14-16,-6-2 22 0,-3 0 23 15,-4 1 6-15,-1-3 4 0,-2 2-14 0,0 0 23 16,-8 0 42-16,-2 1 26 0,-6-1 13 15,-3 0-14-15,-2 0-15 16,-5-2-23-16,0 0-30 0,3-4 4 0,-3 0-16 16,6-3-10-16,0-1-19 0,4 0-58 15,4 0-55-15,1-1-54 0,5-3-172 16,2 1-340-16,4-3-480 0</inkml:trace>
  <inkml:trace contextRef="#ctx0" brushRef="#br0" timeOffset="30029.91">4670 2672 2437 0,'0'0'123'0,"0"0"-14"0,0 0 332 0,0 0-186 16,0 0-99-16,0 0 15 0,0 0-45 15,0 0-57-15,0 0-69 0,0 0-39 0,0 0-18 16,-75-28-5-16,55 33 11 0,0 1-3 16,0 3 13-16,2 1-3 0,4 2-10 15,1 1 12-15,3 2-2 0,0 1 6 16,6 0-13-16,-1 1-7 0,4 1 7 16,1 0-10-16,0 0 7 0,3 0 16 15,4 2-4-15,3-1 23 0,6 2 6 16,1-3-6-16,2 0 1 0,4-3 18 15,0-1 17-15,4-4-3 0,1-2-12 16,4-4 16-16,2-4-18 0,2 0-3 16,3-1-139-16,0-5-167 0,1 0-170 15,-11 1-282-15,6-3-533 0</inkml:trace>
  <inkml:trace contextRef="#ctx0" brushRef="#br0" timeOffset="30466.09">5376 2542 756 0,'0'0'769'0,"0"0"-457"0,0 0 0 15,0 0-37-15,0 0-78 0,0 0-33 16,0 0-61-16,0 0-83 0,0 0-20 16,0 0-23-16,0 0 10 0,95-3-13 15,-67 3 8-15,-3-1 18 0,-1 0 18 16,0 1-18-16,-1 0 0 0,-1 0-12 16,3 0-30-16,-1 0-71 0,2 0-42 15,0 0-45-15,1 0-111 0,-2 0-213 16,-5 1-212-16,0 0-17 0</inkml:trace>
  <inkml:trace contextRef="#ctx0" brushRef="#br0" timeOffset="30679.1">5407 2781 1679 0,'0'0'244'0,"0"0"-208"0,0 0 297 16,0 0-55-16,0 0-62 0,0 0-36 15,0 0-42-15,0 0-55 0,0 0-48 16,101-10-31-16,-70 6-2 0,1-1-2 16,-2 0 0-16,-2 1-74 0,-1 0-41 15,-4 1-58-15,0 1-53 0,-1-1-90 16,-6 2-197-16,-5 0-177 0,-5-3-431 0</inkml:trace>
  <inkml:trace contextRef="#ctx0" brushRef="#br0" timeOffset="33328.25">6927 2455 1365 0,'0'0'478'0,"0"0"-355"16,0 0-3-16,0 0 256 0,0 0-76 16,0 0-191-16,0 0 7 0,0 0-33 15,-20-68-6-15,26 58-26 0,2 0-41 16,1 1 2-16,4 1-24 0,3 0 12 0,0 3-20 15,4 3-15-15,3 2-29 16,3 0-22-16,1 1 28 0,2 8 32 0,-3 4 23 16,0 2-10-16,-3 3 13 15,-3 1-16-15,-5 3-3 0,-7 1-16 16,-1 1 15-16,-7 0 20 0,-7 3 0 16,-6 2 36-16,-8 0-1 0,-5 3-13 0,-3-1 4 0,0 2 0 15,-1-5-25-15,2-1 2 0,4-4-3 16,5-4-13-16,5-2 10 0,1-4-10 15,7-4-3-15,2-4 3 0,2-2 13 16,2-2 23-16,0-1 99 0,2 0 9 16,4 0-48-16,6 0-77 0,7-4-4 15,12-1-2-15,12-2 2 0,7 0-1 16,2-3-1-16,3 2-20 0,-6 0-34 16,-2-1-99-16,-3 0-43 0,0 1-78 15,0-1-189-15,-11 3-271 0,10-6-426 0</inkml:trace>
  <inkml:trace contextRef="#ctx0" brushRef="#br0" timeOffset="33798.75">7669 2471 1714 0,'0'0'127'0,"0"0"-98"0,0 0 266 16,0 0 29-16,0 0-131 0,0 0-45 15,0 0-19-15,-70-70 31 0,65 58-51 16,4 1 34-16,-2 0-50 0,3 0 8 16,0 0-47-16,9-2-10 0,2-1-41 15,6 1-6-15,5-3-44 0,3 3-7 16,4 0 3-16,2 3-9 0,0 3 15 0,-1 3 10 16,-3 4 3-16,-3 0-3 0,1 6-41 15,-6 6-4-15,2 5 22 0,-3 2 13 16,1 4 1-16,-5 3 15 0,-4 1 0 15,-3 0-29-15,-5 0 42 0,-2-1-16 16,-9-1 32-16,-5 1 0 0,-7 1 26 16,-6 2-10-16,-3-1 13 0,-4-1-10 15,4-2-19-15,0-1-27 0,7-3 11 0,7-3-10 16,2-4 4-16,5-3 2 0,3 0 18 16,2-5 1-16,3-1-11 0,1-1 12 15,0-4 1-15,0 0 115 0,0 0 19 16,5 0-4-16,4-1-9 0,7-5-17 0,10-1-62 15,7-2-43-15,7-1-16 0,2 0-3 16,3 2 6-16,2 0 13 0,-3 0-3 16,0 2-38-16,-2-1-45 0,-3 1-39 15,-2-1-41-15,-4 2-66 0,-2-1-197 16,-12 1-292-16,5-6-556 0</inkml:trace>
  <inkml:trace contextRef="#ctx0" brushRef="#br0" timeOffset="34280.93">8812 2108 653 0,'0'0'1228'15,"0"0"-1053"-15,0 0 68 0,0 0 148 16,0 0-83-16,0 0-141 0,0 0-119 15,0 0-48-15,0 0-20 0,0 0 4 16,-79-27-16-16,63 34-10 0,3 1-12 16,-3 4-1-16,3 1 29 0,-1 4-2 15,-1 2 12-15,1 2 12 0,1 3-11 16,0 1 14-16,2 1 0 0,0 3 0 16,3 1 1-16,5-1-25 0,3 1 2 15,0 1-9-15,8-2 3 0,6-2 10 0,0 0 16 16,3-3-16-16,-1-3 18 0,3-2-44 15,1-2 45-15,0-4-42 0,-1-1 42 16,1-3 16-16,0-3 10 0,2-2 29 16,-2-2-4-16,0-2-3 0,2-3-9 15,-2-4-13-15,-1-1 9 0,-3-3 0 16,-3-1 20-16,-5 1-10 0,-5-2 28 0,-3-1 49 16,-1 0-5-16,-11 0-21 0,-4 0-93 15,-5-2-3-15,-4 3-35 0,-3 0 0 16,0 4-10-16,3 1 45 0,5 4-3 15,3 2-16-15,6 2-16 0,3 0-19 16,5 0-80-16,-1 4-132 0,4 3-108 16,0 1-5-16,4 4-114 0,8 0-51 15,-2-2-36-15</inkml:trace>
  <inkml:trace contextRef="#ctx0" brushRef="#br0" timeOffset="35012.04">9414 2257 1990 0,'0'0'731'16,"0"0"-712"-16,0 0 149 0,0 0 232 15,0 0-133-15,0 0-169 0,0 0-67 16,0 0-31-16,0 0-110 0,0 0-43 15,-14-20-15-15,14 24 1 0,0 3 58 16,0 2 90-16,0 2 19 0,0 2 1 16,0-2 15-16,0 2-14 0,0-1-1 15,0-1 2-15,0-1-3 0,0 0 0 0,-1-2-20 16,-1 0 1-16,2-1-13 0,-1-1-16 16,1-3-4-16,-2-2-12 0,1 0 51 15,1-1 13-15,0 0 113 0,0 0 44 16,-2-4 48-16,1-3-39 0,0-4-166 0,-1-3-4 15,1-2 4-15,1-1 26 0,0 0-26 16,0 2-25-16,1-2 22 0,5 1-13 16,1 3 13-16,1 2-32 0,3 1 7 15,-1 2-30-15,1 4 7 16,1-1-13-16,1 4-10 0,1 1 20 0,-2 0-1 16,4 1 1-16,-2 4 11 0,2 3 43 15,0 2 19-15,3 2-16 0,-3 1 10 16,2-1-11-16,-2 2-2 0,0-2-38 15,-1 0 35-15,-4-2 2 0,-4-2-3 16,-2-3-31-16,-4-1-42 0,-1-3-10 16,0 0 45-16,0-1 42 0,0 0 71 0,0 0 32 15,0 0 35-15,0 0 13 0,0 0 15 16,0-4 16-16,0 1-65 0,0-5-117 16,0-2-95-16,0-3 63 0,0-2-36 15,0 1 66-15,3-1-37 0,1 1 37 0,0 0 2 16,1 2 41-16,0 1 20 0,1 0-14 15,2 4-27-15,3-3-20 0,1 3-25 16,2 0-4-16,0 2-31 0,5 1 15 16,-3 2 20-16,4 1-4 0,-2 1 26 15,-1 0-26-15,-3 0 13 0,2 5-6 16,-1 1-13-16,-1 3 16 0,-4 3 6 16,1 0-35-16,-5 3-17 0,-3 1-44 15,-3 1 0-15,0 0 29 0,-3 1 57 16,-7 0 23-16,0-1 0 0,-2 1-3 15,1-3-123-15,2-1-81 0,-1-1-36 0,2-1-52 16,2-5-66-16,2-1-121 0,1-3-209 16</inkml:trace>
  <inkml:trace contextRef="#ctx0" brushRef="#br0" timeOffset="35694.51">10109 2173 117 0,'0'0'1343'15,"0"0"-1268"-15,0 0 68 0,0 0 305 16,0 0-82-16,0 0-89 0,0 0-20 16,0 0-58-16,0 0-65 0,0 0-119 15,36-36-15-15,-36 36-108 0,2 3 3 0,0 2-30 16,0 5 36-16,1 1 86 0,1 4 13 16,-1 2 15-16,0 0-15 0,0 1-3 15,1-1 2-15,-2-1-15 0,-1-1 16 16,1-4 0-16,-1-1 1 0,2-3-1 15,-2-2 0-15,-1-2-26 0,0-1-6 16,0-2-26-16,0 0 19 0,0 0 39 16,0 0 78-16,-1-2 18 0,-3-5-96 15,-1-2-26-15,1-4-73 0,2-2 47 0,1-5-48 16,1 0 100-16,0-2 17 0,7-1 12 16,2 1 4-16,-1 1-8 0,1 3 40 15,0 3-65-15,4 2 22 0,-3 2 39 16,3 3-13-16,-2 1-48 0,1 2-71 0,4 1 13 15,-5 4 0-15,2 0 13 0,0 0-1 16,-1 0 44-16,1 6-19 0,0 1 21 16,1 2 43-16,1 3 9 0,-1 2-33 15,-1-1 10-15,-3 2-13 0,1 0-16 16,-5-1-24-16,0-1-24 0,-3 1-3 16,-2-3 22-16,1-2 25 0,-2-1 1 15,0-2-23-15,0-3 7 0,0-2 17 16,0 0 2-16,0-1 39 0,0 0 64 15,0 0 57-15,0 0-2 0,0-3-11 16,-2-4-4-16,2-2-143 0,0-2 2 16,0-3-21-16,0-2 19 0,2-2-16 0,6-1 15 15,-2 0 1-15,1-2 19 0,4 1-16 16,-2 1 16-16,2 5-19 0,0 1 0 16,4 4-16-16,1 2 3 0,2 1-3 15,5 2-25-15,3 3-26 0,0 1 12 0,3 0 17 16,0 1 19-16,-2 6-23 0,-1 2 0 15,0 3-6-15,-2 0 48 0,-2 2 16 16,-2 2-16-16,0-1 0 0,-8 2-19 16,-2 1-42-16,-7-1-48 0,-3 1-4 15,0 0 10-15,-7 0 6 0,-6 0 26 16,-4 0-43-16,-2-3-31 0,-3 0-167 16,2-4-179-16,6-4-187 0</inkml:trace>
  <inkml:trace contextRef="#ctx0" brushRef="#br0" timeOffset="36142.89">10782 1613 1566 0,'0'0'85'0,"0"0"48"15,0 0 253-15,0 0-91 0,0 0-105 16,0 0-90-16,0 0-19 0,55-70 6 16,-40 68-87-16,2-2-2 0,3 1-23 15,0 3 9-15,0 0 6 0,0 1-3 16,-4 5-3-16,-4 1-45 0,1 4-10 16,-6 0-16-16,-3 3-23 0,-1 3 17 15,-3 2 28-15,-7 3 36 0,-5 0 29 16,-8 1 35-16,0 0-22 0,-2-2 36 15,1-3-14-15,2-3-31 0,8-3-4 16,3-4 58-16,1-2 16 0,4-3-35 0,2-2 0 16,1 0 31-16,0-1 53 0,0 0 21 0,0 0 0 15,0 0 6-15,1 0 6 0,9 0-29 16,2-1-10-16,8-3-69 0,9 1-48 16,4-3-51-16,6 1 7 0,3 1-42 15,4 2-31-15,-3 1-1 0,0-1-3 16,-5 1 19-16,-8-1 28 0,-7 2-6 15,-8 0-13-15,-10 0-52 0,-3 0-133 16,-2 0-114-16,-7 6-128 0,-8 0 214 16,4 1-62-16,-18 1-359 0</inkml:trace>
  <inkml:trace contextRef="#ctx0" brushRef="#br0" timeOffset="36592.58">11697 2253 1709 0,'0'0'504'0,"0"0"-271"0,0 0 22 15,0 0-98-15,0 0-157 0,0 0-25 16,0 0-78-16,0 0 77 0,0 0 26 16,0 0 61-16,0 0-6 0,-14 77 6 15,8-58-26-15,-3 0-3 0,2 2-9 16,-3-3-14-16,3 0-9 0,-2-4-22 16,2-2-30-16,-1-2-28 0,0-2-62 15,1-1-45-15,-2-2-91 0,-5-1-264 0,5 0-161 16</inkml:trace>
  <inkml:trace contextRef="#ctx0" brushRef="#br0" timeOffset="38350.18">12826 2102 2031 0,'0'0'211'0,"0"0"-134"0,0 0-35 0,0 0 185 16,0 0-105-16,0 0-122 0,0 0-42 15,0 0-51-15,0 0-23 0,0 0 77 16,0 0 39-16,-78 61 19 0,55-32 13 16,3 0-28-16,-3 2 15 0,1 1 4 15,1 1 9-15,0-2 13 0,0-1-13 16,1 1-9-16,-1-1-22 0,0-3 25 15,-1-2 5-15,3-4-31 0,2-2-3 16,1-2-19-16,3-4 22 0,3-1 0 0,3-6 0 16,1-2-16-16,5-2-16 0,-1-2-22 15,2 0 54-15,0-1 42 0,0-4-42 16,0-5-142-16,0-4-146 0,3-4 51 16,4-4 13-16,2-4-101 0,4-4 110 15,4-4-42-15,3-5 87 0,1-3-35 16,0-2-76-16,-1 1 271 0,-1 3 10 15,-2 3 327-15,-5 5 18 0,-1 5-52 16,-5 2 36-16,0 5 87 0,0 2-163 16,-2 2-4-16,1 2-68 0,0 2-27 0,2 0-25 15,-1 0-10-15,0 3-23 16,1 0-49-16,0 3 17 0,-2 1-28 0,-1 2 11 16,-1 0-21-16,-2 3-26 0,2 0-3 15,-1 0-48-15,1 6-42 0,5 4 16 16,4 3 71-16,2 6 5 0,3 4 2 0,5 5-1 15,0 2 32-15,4 3-3 0,1 0-28 16,3 0 18-16,-1 2 10 0,1-2-17 16,1 0-9-16,-3-2 15 0,-3-2-18 15,-3-1-2-15,-1-1-27 0,-1-5-38 16,-4-2 12-16,-3-2-37 0,-1-5-27 16,-5-2-10-16,-4-1-9 0,2-2 28 15,-2-1-6-15,-3-2-14 0,2-1-96 16,-2-2-106-16,1 1-120 0,-1-2 32 15,0-1-226-15</inkml:trace>
  <inkml:trace contextRef="#ctx0" brushRef="#br0" timeOffset="38614.9">12542 2470 1694 0,'0'0'507'16,"0"0"-436"-16,0 0 55 0,0 0 120 16,0 0-121-16,0 0-123 0,91-25 14 15,-54 19 33-15,6 2 18 0,-1 0 13 16,3 1-3-16,-3 1-38 0,0-1-7 16,-2 1-10-16,-4 0-6 0,-2 0-16 15,-3 1-41-15,-3 1-81 0,0-2-23 0,-2 2-44 16,-3 0-54-16,1 0-64 0,1 3-167 15,-4 1-54-15,-5 0-68 0</inkml:trace>
  <inkml:trace contextRef="#ctx0" brushRef="#br0" timeOffset="39047.75">13788 2396 1609 0,'0'0'484'16,"0"0"-274"-16,0 0 91 0,0 0-50 15,0 0-65-15,0 0-136 0,0 0-48 0,0 0 22 16,0 0 11-16,-85-4 4 0,68 4-4 16,4 3-10-16,4 0-6 0,0-2-18 15,4 2-1-15,2-1-18 0,0 1-14 16,-1 2-25-16,3 0-10 0,1 3-13 15,-2-1 6-15,2 4 6 0,0-1 23 16,3 1 13-16,4 0 32 0,2 1 16 16,2-2 16-16,2 2-9 0,5 0 6 15,-1 0 13-15,3 1-23 0,2 0-19 16,-2-1-1-16,0 4 1 0,0-3 0 0,-5 1-23 16,-5 0-22-16,-2 0 0 0,-5-1-22 15,-3 1 49-15,-3 2 18 0,-6-2 16 16,-3 0 25-16,-5-1 11 0,-2-1-1 15,-1-2-12-15,-1-2-1 0,-2-2-2 16,-1-2-4-16,-2-3 0 0,2-1-3 16,0-1-4-16,-2-6-25 0,3 0-16 15,3-2-90-15,4-2-28 0,1 2-66 0,4 0-97 16,6 0-205-16,3 2-554 0</inkml:trace>
  <inkml:trace contextRef="#ctx0" brushRef="#br0" timeOffset="39393.83">14149 2286 2055 0,'0'0'359'0,"0"0"-281"0,0 0 260 15,0 0 25-15,0 0-150 0,0 0-178 16,0 0-35-16,0 0-38 0,0 0-22 0,0 0-20 15,5 3-29-15,0 7 84 16,1 3 25-16,2 2 2 0,2 3 17 0,0 4 3 16,-1 1-9-16,-2 1 19 0,0 1-3 15,-4-1-4-15,-3 1 11 0,0-1-1 16,0-1 3-16,0-1-6 0,-3-2-4 16,-1-2-25-16,3-1-2 0,1-3 3 15,0-1-4-15,0-1 1 0,5 0 0 16,0-2-1-16,2-1-26 0,0-1 1 0,-1-2-10 15,1 0 0-15,0-4 3 0,-2-1-13 16,2-1-38-16,1 0-6 0,3-3-130 16,0-7-216-16,-1 4-625 0</inkml:trace>
  <inkml:trace contextRef="#ctx0" brushRef="#br0" timeOffset="39585.74">14201 2523 2440 0,'0'0'387'16,"0"0"-355"-16,0 0 145 0,0 0 60 16,0 0-183-16,0 0-54 0,0 0-19 15,85-36-16-15,-60 30 3 0,4 2 29 16,2 1-13-16,0 0-9 0,-2 2 9 16,0 0-16-16,-3-1-83 0,0 2-97 0,-2-1-78 15,-1-1-228-15,-7 1-545 16</inkml:trace>
  <inkml:trace contextRef="#ctx0" brushRef="#br0" timeOffset="39891.65">15111 2046 2024 0,'0'0'464'0,"0"0"-448"15,0 0 216-15,0 0 60 0,0 0-260 0,0 0-32 16,0 0-32-16,81-37-3 0,-55 32 13 15,0 1 9-15,-2 2-3 0,2 0-3 16,-4 1-110-16,1 1-139 0,-3 0-117 16,-4 0-291-16,0 0-517 0</inkml:trace>
  <inkml:trace contextRef="#ctx0" brushRef="#br0" timeOffset="40072.18">15165 2239 1076 0,'0'0'693'16,"0"0"-459"-16,0 0 119 0,0 0 118 0,0 0-188 16,0 0-79-16,0 0-58 0,0 0-146 15,0 0-3-15,0 0-38 0,91-12 15 16,-64 8-60-16,3 1-57 0,-1 0-59 16,3 2-55-16,-3 0-115 0,-1 1-195 0,-9-1-497 15</inkml:trace>
  <inkml:trace contextRef="#ctx0" brushRef="#br0" timeOffset="42993.75">16518 1839 421 0,'0'0'283'0,"0"0"89"16,0 0 38-16,0 0-29 0,0 0-122 15,0 0-65-15,0 0-19 0,0 0-7 16,0 0-46-16,0 0-32 0,0-6-16 16,0 6-16-16,0 0-36 0,0 0-20 15,0 0-2-15,-1 0-26 0,1 0-22 16,-2 4-36-16,2 1-6 0,-3 4 77 0,0 5 13 15,-1 2 16-15,3 6 4 0,1 3-7 16,0 0 35-16,0 4-6 0,1-1-14 16,6 2-11-16,1-2 31 0,1 2-29 15,-1-2-18-15,1 1 12 0,0-5-12 16,0 0 12-16,0 0-13 0,-2-3-20 16,0 0-12-16,-3-2-16 0,-1-1-32 15,0-1-4-15,-1-4 10 0,-2-1-35 16,1-2-56-16,1-4-49 0,1-3-97 0,1-3-40 15,4 0-33-15,5-5 68 0,-1-2-372 16</inkml:trace>
  <inkml:trace contextRef="#ctx0" brushRef="#br0" timeOffset="43525.96">17357 1853 1937 0,'0'0'178'15,"0"0"-110"-15,0 0 233 0,0 0 48 16,0 0-122-16,0 0-54 0,0 0-23 0,-23-66 3 16,15 63-49-16,0 0-66 15,-2 2-25-15,-6-1-13 0,-3 2-23 0,-5 0 4 16,-4 3-12-16,1 5 12 0,1 1 0 16,4 1-25-16,-1 3 9 0,0 3 0 15,4 0 12-15,-1 2-2 0,3 2 3 16,3 0-16-16,3 1 3 0,3-3-10 15,5 0-19-15,3 0 16 0,0-3-9 16,8 1-20-16,4-2 3 0,3 0 13 16,3-1 42-16,5-4 15 0,-2-2-79 15,3-3 31-15,-1-1-80 0,0-3-46 16,-2 0-38-16,-3-5-28 0,-2-3 17 0,0-1-10 16,-4-2 28-16,-1-2 53 15,-1-3 156-15,-1 1 166 0,1-3 36 0,-2 0 22 16,3 0-13-16,0 0-16 0,-1-2-30 15,0 4-19-15,0-1 12 0,-1 3 3 16,-2 2-19-16,-1 3-11 0,-2 3 20 16,-1 2 11-16,-2 1 4 0,-1 3-49 0,0 0-117 15,0 0-13-15,0 0-117 0,2 4-64 16,-1 3 25-16,2 4 98 0,2 6 43 16,-1 2 28-16,0 2 12 0,2 2 4 15,1 0-13-15,0 1 16 0,-1 0 3 16,2-1-9-16,0 0 8 0,-2 0-21 15,1-1-44-15,0-1-46 0,-2-3-13 16,0 0-19-16,-1-4-162 0,-4-1-82 16,2-4-108-16,-2-3-105 0,1-4-456 0</inkml:trace>
  <inkml:trace contextRef="#ctx0" brushRef="#br0" timeOffset="43909.7">17943 1655 2288 0,'0'0'214'0,"0"0"-189"15,0 0 256-15,0 0-47 0,0 0-211 16,0 0-23-16,0 0-84 0,0 0 84 16,0 0 37-16,-85 15-18 0,70-3-16 15,1 1-3-15,4 2-9 0,0 2 9 0,0 4 35 16,4 1-33-16,-1 3-2 0,2 4 2 15,0 0-1-15,4 1-1 0,1 1-9 16,0-1 5-16,1-1-12 0,7-1 3 16,4-1-12-16,1-2 6 0,7-4 6 15,0-4 13-15,2-2 38 0,4-7 7 16,-1-2 32-16,2-4 12 0,-1-2-37 16,-1-1-11-16,-2-6-12 0,-5 0-7 15,-2-1 16-15,-6-1 16 0,-3 1 10 0,-4-1 37 16,-3 0 70-16,0 1-14 0,-7-2-50 15,-3 1-100-15,-3-2-7 0,-5-1-73 16,-4 0-28-16,-4 1-15 0,-3 3-61 16,-1 2-14-16,-1 3-105 0,0 3-145 15,3 0-131-15,8 2-250 0,3 4-392 16</inkml:trace>
  <inkml:trace contextRef="#ctx0" brushRef="#br0" timeOffset="44530.84">18466 1665 1572 0,'0'0'224'15,"0"0"-91"-15,0 0 198 0,0 0 18 0,0 0-184 16,0 0-43-16,0 0-32 0,36-70-62 16,-20 60-5-16,5 4-21 0,1 0 53 15,0 2-7-15,0 1 9 0,1 2-38 16,-2 1-19-16,0 0-35 0,-3 0 3 16,-2 4-6-16,-1 2-13 0,-7 2-52 15,-2 1-6-15,-3 2-4 0,-3 3-3 16,-1 2 22-16,-10 1 78 0,-2 0 13 15,-7 1 0-15,-3-2-49 0,0 1-26 16,1-1-9-16,4-2-26 0,3-3-72 16,1 0 58-16,5-4 82 0,1 0 45 15,-1-2 13-15,0 0 55 0,2-3-26 16,1 3-40-16,-1-3-2 0,3 0-13 0,4-1 13 16,0-1 65-16,0 0 94 0,1 0 26 15,9 0 15-15,3 0-61 0,6 0-123 16,4 0-13-16,3 0 13 0,3 0 1 15,0 1-15-15,-2 3 17 0,-1 2-19 0,-2 2 0 16,-3 2 32-16,-3-1-16 0,-1 2-16 16,-5 0-13-16,-3-1-3 0,-3 1-19 15,-5-1-7-15,-1 1 42 0,-3 0 19 16,-10 2 49-16,-2 0 35 0,-4-1-13 16,-4 0-10-16,-2 0-3 0,-1-2-1 15,2 0 4-15,-1-2 3 0,2-1 13 16,0-4 5-16,1 0-6 0,-2-2-10 15,1-1-31-15,0 0-13 0,5-1-3 16,4-3-38-16,1 0-19 0,6 0-101 16,1 0-41-16,6 2 31 0,0-3-61 15,13 0-91-15,0-1-690 0,30-5-696 0</inkml:trace>
  <inkml:trace contextRef="#ctx0" brushRef="#br0" timeOffset="44705.91">19112 1994 2504 0,'0'0'515'16,"0"0"-387"-16,0 0 184 0,0 0 55 16,0 0-166-16,0 0-118 0,0 0-63 15,0 0-20-15,0 0-2 0,0 0-35 16,0 0-52-16,1-5-49 0,-1 4-70 16,0-1-24-16,0-1-119 0,0 0-154 15,0-1-315-15,3-1-548 0,-7 28 988 0</inkml:trace>
  <inkml:trace contextRef="#ctx0" brushRef="#br0" timeOffset="45328.74">19784 1493 1778 0,'0'0'285'16,"0"0"-145"-16,0 0 157 0,0 0-13 15,0 0-117-15,0 0-61 0,0 0-18 16,0 0-88-16,-78-49 0 0,56 49 3 16,-1 0 45-16,1 4-23 0,-1 2-5 0,2 3-20 15,1 2-16-15,0 2-20 0,0-1 1 16,3 2 23-16,0 3-1 0,3-2-10 15,1 2-5-15,3 1 18 0,2-1 10 16,1 0 0-16,2 0 2 0,2-3 11 16,1-1 13-16,2-1-17 0,0 0-9 15,2 0-29-15,6-2 13 0,5-1 15 0,0-3 1 16,6-1 27-16,2-2 5 0,-1-3-9 16,2 0-23-16,-2-4-2 0,-1-3-33 15,-1-4 19-15,-5 1-36 0,-1-3 52 16,-3-2 19-16,-1-1-6 0,-1 0 51 15,0 1-29-15,-3 1 26 0,0 3 31 16,-1 0 19-16,0 4 42 0,-1 1 24 16,-1 4-17-16,-1-1-8 0,0 2-6 0,0 1-22 15,0 0-34-15,0 0-34 0,0 0-34 16,0 0-22-16,2 0-28 0,-2 0-40 16,0 2-47-16,0 4-25 0,0 4 40 15,0 4 100-15,0 3 2 0,0 3 1 16,0 2 25-16,1 2-9 0,2 0 6 15,2 3-6-15,-2-1-4 0,3 0 7 16,-1-1-19-16,1 0 0 0,-1-3 12 16,-1-4-15-16,-1-2-13 0,-1-2-15 0,-2-2 0 15,0-1-40-15,0-4-40 0,0-1-5 16,0 0 0-16,-2-1-52 0,1-4-22 16,-1 0-49-16,0-1-75 0,-1 0-18 15,-1 0-7-15,1 0-248 0,-3-8-820 0</inkml:trace>
  <inkml:trace contextRef="#ctx0" brushRef="#br0" timeOffset="46761.18">20602 1778 108 0,'0'0'179'0,"0"0"-13"0,0 0 30 0,0 0-49 16,0 0 35-16,0 0 36 0,0 0 95 16,0 0-30-16,0 0 15 0,2-65-126 15,-4 60 103-15,-1 0 2 0,3 1-58 16,-3 1-21-16,3 2-23 0,0 1-19 15,0 0-39-15,0 0-48 0,0 0-69 16,0 0-37-16,0 0-36 0,0 0 6 0,0 0-18 16,0 3-20-16,0 2 0 0,0 2 76 15,0 5 29-15,0 2 0 0,0 2 1 16,0 1 12-16,0-1-13 0,0 1 3 16,-3-2-2-16,1 1-1 0,-2-2-1 15,2-3-12-15,-1-2-6 0,2 0-3 16,-1-4 3-16,1 1-20 0,-1-4-25 15,2 0-10-15,-3-2 49 0,3 0 25 16,0 0 99-16,-1-2 26 0,0-3-20 16,-2-4-105-16,0-3-22 0,0-3-23 0,1 0 11 15,2-2 33-15,0 0-23 0,0-1 24 16,6 3 3-16,1 1-3 0,4 1 2 16,1 1 7-16,0 3 36 0,2 1-44 15,-1 2-1-15,2 2-15 0,-2 0-23 16,-2 4-16-16,-1 0-13 0,-4 0 12 15,0 0 7-15,-2 3 9 0,-1 1 1 0,3 3 22 16,1 2-10-16,0 2 26 0,-1 3 16 16,1 0-16-16,2 0 12 0,-2 2-12 15,-1-3 0-15,-2-2 2 0,1 0 14 16,-1-4 0-16,0-2-14 0,-3-2-2 16,2 0-9-16,-3-3-30 0,0 0 39 0,3 0 46 15,-1-4 47-15,2-3-22 0,2-4-71 16,1-2-47-16,3-3 47 0,0 1 2 15,-1-2 30-15,2 0-30 0,-2 0 46 16,1 1-13-16,2 0 20 0,-2 2 2 16,-1 3-3-16,3-1-19 0,-3 3-35 15,3 2-9-15,1 2-49 0,-2 3-2 16,3 1 15-16,0 1-22 0,0 2-7 16,-3 6 45-16,0 2-9 0,-2 3-17 15,-3 1-19-15,-3 3-6 0,-3 1 16 16,0 0 25-16,-3 2 13 0,-8-2-38 15,2 1 15-15,1-1 27 0,-1-3-101 0,3-1-104 16,3-1-159-16,3-3-122 0,3-2 65 0,6-4-26 16</inkml:trace>
  <inkml:trace contextRef="#ctx0" brushRef="#br0" timeOffset="47358.43">21429 1701 1941 0,'0'0'422'0,"0"0"-309"0,0 0 145 0,0 0-40 16,0 0-202-16,0 0-16 0,0 0-67 15,0 0-10-15,0 0 35 0,0 0 42 16,0 0 35-16,0 30 4 0,0-20 6 16,0 1-13-16,0 0-16 0,0-2-14 15,0 0 2-15,0-1 8 0,0-3-1 0,0 0-11 16,-1-3-35-16,1-1-39 15,-2 0-19-15,2-1 89 0,0 0 4 16,0 0 97-16,0-1 12 0,0-5-58 0,0 0-51 16,0-3-51-16,0-3 19 0,3-4-16 15,6 0 0-15,4 0-39 0,2 1 35 16,-2 1 39-16,2 4 12 0,1 1-2 16,1 3-10-16,-2 1-3 0,1 3 16 15,-2 2 16-15,-1 0 13 0,0 2-13 16,1 5-16-16,-2 4 1 0,2 1-1 15,-3 1 0-15,-1 1-65 0,0 1 65 16,-2-1 22-16,-3-3-22 0,-1 1-3 16,0-2-42-16,-1-2 16 0,-3-3 13 0,0-3 13 15,0 1 3-15,0-3 67 0,0 0 56 16,0 0 9-16,0-1 9 0,0-6-83 16,0-1-58-16,0-4-61 0,3-2-13 15,4-2 48-15,3-1-9 0,2 1 35 16,4-1-13-16,2 2 13 0,3 1-13 15,2 1-13-15,0 2 10 0,3 4 16 0,-3 2 26 16,1 0-26-16,1 4-36 0,-1 1 32 16,-2 0 3-16,0 1 1 0,-2 6 1 15,-4 2-1-15,-1 3-45 0,-4 2-25 16,-3 1 12-16,-5 2 12 0,0 1 4 16,-3-1-32-16,-9-1 10 0,-2 1 63 15,-6 0 1-15,-2-2-2 0,-1-2-49 16,3-1-114-16,3-5-140 0,4-1-193 15,4-2-124-15,6-4-151 0</inkml:trace>
  <inkml:trace contextRef="#ctx0" brushRef="#br0" timeOffset="47726.6">22161 1223 1596 0,'0'0'250'0,"0"0"-136"16,0 0 129-16,0 0-88 0,0 0-97 15,0 0-38-15,0 0-7 0,91 8-12 16,-75 8-1-16,1 2 0 0,-8 2-62 16,-2 3 27-16,-2-3 6 0,-5 1 9 0,0-2 2 15,-7-2 18-15,-4 1 39 16,-3-1-10-16,-1-2 13 0,-3 1-40 0,2-3 0 15,0 0 0-15,5-2-2 0,-1-4 0 16,8-1 21-16,1-2 44 0,1-4 48 16,2 0 102-16,0 0 36 0,0 0 20 0,6-3 15 15,3-1-68-15,5-1-218 0,6-1-73 16,6 0 1-16,3 1 18 0,6 3-9 16,2 0 9-16,1 2-6 15,1 0-36-15,-1 5-95 0,-2 5-85 0,-1 1-139 16,-5 1-136-16,-7-2-253 0</inkml:trace>
  <inkml:trace contextRef="#ctx0" brushRef="#br0" timeOffset="47905.08">22923 1763 1474 0,'0'0'452'0,"0"0"-387"16,0 0-3-16,0 0 84 0,0 0-14 0,0 0-31 15,0 0-34-15,0 0 11 0,-39 64-39 16,24-49-39-16,-4 0-46 0,-1 1-18 16,-2 0-88-16,-2-2-104 0,-2 2-199 15,6-6-202-15</inkml:trace>
  <inkml:trace contextRef="#ctx0" brushRef="#br0" timeOffset="49016.71">3775 4010 84 0,'0'0'251'0,"0"0"-95"0,0 0-22 15,0 0 32-15,0 0 33 0,0 0-46 0,0 0-62 16,0 0-91-16,0 0-234 0,0 0-37 16,-14-2-172-16</inkml:trace>
  <inkml:trace contextRef="#ctx0" brushRef="#br0" timeOffset="49252.23">3775 4010 1189 0</inkml:trace>
  <inkml:trace contextRef="#ctx0" brushRef="#br0" timeOffset="49612.93">3775 4010 1189 0,'-24'28'221'0,"22"-23"-136"0,-2-2-33 0,0 3 140 0,2-1-179 0,2 1-13 0,0-1-59 0,0 2 59 0,0-1 0 16,2 2 2-16,2 1 57 0,0-1-30 0,1 1 39 15,-1-1-16-15,2-1-6 0,1 1-30 16,2 0 13-16,2-3 17 0,2 0 31 15,4-2 34-15,5-2 18 0,1-1 23 16,3 0-20-16,0-5-61 0,1-4-19 0,-1 0-7 16,-3 0 0-16,-4-2 0 15,-3 1 16-15,-3-2-7 0,-2-2 4 0,-2-3-29 16,-5-1-27-16,-1-1-2 0,-3-4-29 16,0-3 29-16,-1-2-19 0,-6-2 19 15,-6-1-54-15,3 2 21 0,-5-2-47 16,-1 4 42-16,3 1-4 0,-2 2 42 15,3 3 32-15,1 2-29 0,2 2 49 16,3 2 31-16,3 2-3 0,0 1-35 16,3 2 29-16,0-1 25 0,0-1-10 15,2 0-57-15,5-2-32 0,3 0-10 16,6 0-9-16,1-2-29 0,6 3 10 16,3 1-29-16,3 2 0 0,0 3 22 0,0 2 4 15,-2 2-4-15,0 3 0 0,-3 0-132 16,-1 4-65-16,-2 4-49 0,-5 3-53 0,-3 2-78 15,-6 2-73-15,-4-2-151 0</inkml:trace>
  <inkml:trace contextRef="#ctx0" brushRef="#br0" timeOffset="49789.28">3994 3919 398 0,'0'0'531'0,"0"0"-420"16,0 0 332-16,0 0 187 0,0 0-258 15,0 0-146-15,0 0-81 0,0 0-42 0,83-20-33 16,-59 10-41-16,2 4-29 0,1 0-9 16,1 0-91-16,-2 4-131 15,-3 2-108-15,1 0-261 0,-5 0-175 16</inkml:trace>
  <inkml:trace contextRef="#ctx0" brushRef="#br0" timeOffset="50883.03">5711 3758 1709 0,'0'0'423'16,"0"0"-268"-16,0 0 159 0,0 0-66 16,0 0-107-16,0 0-71 0,0 0-70 0,0 0-48 15,0 0 16-15,0 0 30 0,79-10-24 16,-57 7 24-16,-2 1-1 0,3 1-11 15,0-1 12-15,0 1-92 0,-1 0-96 16,-1 1-82-16,-2 0-295 0,-6 0-263 16</inkml:trace>
  <inkml:trace contextRef="#ctx0" brushRef="#br0" timeOffset="51068.85">5816 3949 1112 0,'0'0'189'0,"0"0"-43"0,0 0 299 16,0 0-85-16,0 0-56 0,0 0-39 16,0 0-76-16,0 0-73 0,0 0-116 15,0 0-4-15,78-21-31 0,-55 16-71 16,1 0-51-16,-1 1-4 0,-5 2-78 0,-3-1-91 16,-1 0-187-16,-6 3-128 0</inkml:trace>
  <inkml:trace contextRef="#ctx0" brushRef="#br0" timeOffset="52789.63">7269 3484 1828 0,'0'0'211'0,"0"0"-166"0,0 0 198 16,0 0-59-16,0 0-128 0,0 0-55 15,0 0-2-15,0 0-30 0,85-57 2 16,-62 51 10-16,-3 2 6 0,2 0-16 16,-5 3 12-16,-1 1 2 0,-6 0 14 15,3 0-43-15,-3 7-17 0,0 1 61 16,0 7 1-16,0-1 12 0,-1 4 16 0,-1 1 0 15,-3 2-16-15,-4-3 16 0,-1 2 29 16,0 1 7-16,-7-1-40 16,-7 3 8-16,-1-2 28 0,-7 2-9 0,-2 2-20 15,-5-1-6-15,1-1-1 0,-1 1-22 16,0-4 0-16,8-3-3 0,4-4-10 16,7-4 10-16,4-3 13 0,5-4 16 15,1-1 77-15,0-1 41 0,0 0 16 0,0 0 3 16,3 0-23-16,3 0-20 0,4-3-9 15,7-1-61-15,10-3-53 16,8 0-31-16,8-3 15 0,5 1 15 0,-2-1-49 16,4 2-58-16,-5-2-47 0,-2-1-61 15,-4 3-92-15,-3-4-87 0,-1 1-162 16,-11 4-438-16</inkml:trace>
  <inkml:trace contextRef="#ctx0" brushRef="#br0" timeOffset="53179.28">8028 3586 196 0,'0'0'1948'0,"0"0"-1646"16,0 0-89-16,0 0 115 0,0 0-72 15,0 0-97-15,0 0-29 0,0 0-32 16,0 0-37-16,0 0-61 0,0-3-31 16,0 3-29-16,0 0-38 0,0 1-49 15,0 3-6-15,0 4 99 0,1 1 25 16,1 0-3-16,2 1 30 0,1 1-11 15,1-3 11-15,-1 2 1 0,5-1 1 16,-2 0 1-16,2-3 15 0,1-1-3 16,4 1 22-16,3-5 29 0,8 0 22 15,4-1-9-15,5 0-26 0,4-5-16 16,-1-3 3-16,-4-1 0 0,-2-1 25 16,-5-2 29-16,-7-2 28 0,-5 0-32 0,-1-2 12 15,-8 1-14-15,-5-1-8 0,-1 2-6 16,-4 2 24-16,-5-3-46 0,-6 1-25 15,-2 0-23-15,-3 1-2 0,-1 2 3 16,1 0-3-16,-3 4-37 0,-3 0-4 16,1 3-55-16,-3 2-57 0,0 2-30 0,2 0-76 15,-1 1-42-15,1 6-115 0,1 0-58 16,2-1-122-16,7 1-130 0,-1-1-369 16</inkml:trace>
  <inkml:trace contextRef="#ctx0" brushRef="#br0" timeOffset="62597.78">4670 4207 232 0,'0'0'270'16,"0"0"-162"-16,0 0-20 0,0 0-88 0,0 0-39 15,0 0-118-15,0 0-55 16,0 0-58-16</inkml:trace>
  <inkml:trace contextRef="#ctx0" brushRef="#br0" timeOffset="62666.57">4670 4207 110 0,'39'18'81'0,"-39"-18"-81"0,0 0-125 16</inkml:trace>
  <inkml:trace contextRef="#ctx0" brushRef="#br0" timeOffset="63052.93">4669 4235 107 0,'0'0'247'0,"0"0"-54"16,0 0-17-16,0 0-104 0,0 0-33 16,0 0 26-16,0 0-49 0,0 0-15 15,0 0 61-15,0 0 33 0,0 0 51 16,-12-22-12-16,8 22 74 0,-3 0-71 16,-2 0-137-16,-4 0 0 0,0 1 3 0,-4 3 59 15,1 1 6-15,2 0 6 0,1-1-2 16,1 1-1-16,5-1-12 0,0 0-7 15,1 0-14-15,0-2 8 0,1 2-4 16,0-2-3-16,-2 4-10 0,3-1-29 0,-2 2-2 16,0 3 0-16,-1 0-17 0,4 3 19 15,2 0 0-15,1-2 2 0,0 3-2 16,0-1-3-16,1-1-26 0,5-1 10 16,1 2-11-16,-1-2 1 0,1 0 27 15,3 1-1-15,1-2 1 0,1-1 0 16,1 2 2-16,4-5 0 0,2 2 38 15,1-3 17-15,5 1 10 0,-1-1-49 16,1-2 43-16,-2 1-57 0,0-2-1 16,1 1 2-16,1-2-3 0,-2 0-39 15,0-1-32-15,2 0-84 0,-3 0-115 16,0 0-110-16,-3-3-40 0,-5-1-160 16</inkml:trace>
  <inkml:trace contextRef="#ctx0" brushRef="#br0" timeOffset="63356.89">5376 4209 2033 0,'0'0'327'0,"0"0"-165"16,0 0 135-16,0 0-57 0,0 0-140 15,0 0-100-15,0 0-57 0,0 0-65 0,0 0-13 16,0 0-6-16,0 15 86 0,0-3 55 16,0 5 0-16,0-1 2 0,0 2 1 15,0 0 48-15,0-1-51 0,0 0-15 16,0 0 14-16,2-2-17 0,1 0-66 16,-3 2 0-16,0-2-20 0,0-1-25 15,0 1-24-15,0-3-44 0,0-4-54 16,3 0 7-16,2-4-71 0,4 0-21 0,1-4-81 15,-3 0 60-15</inkml:trace>
  <inkml:trace contextRef="#ctx0" brushRef="#br0" timeOffset="63738.8">5587 4191 995 0,'0'0'385'0,"0"0"-193"16,0 0 198-16,0 0-95 0,0 0-130 15,0 0-75-15,0 0-51 0,0 0-20 16,0 0-19-16,0 0-51 0,-4 2-4 16,-8 6 55-16,-1 2 58 0,-4 2-58 15,-2 1 0-15,3-1-3 0,-1-1-49 16,5 1-13-16,0-1-3 0,0-1 13 16,3 1-16-16,2 0 32 0,-3-2-16 15,4 2-6-15,0-1-24 0,2-2 53 0,1-1 6 16,-1-2 26-16,4 1 11 0,0-1-10 15,0-3 20-15,0 1-18 0,0-1 32 16,0 2-2-16,4-2 6 0,0 2 16 0,2-1 19 16,3 1-15-16,2 2-1 0,1 0-26 15,1-1 7-15,3 2 6 0,0-1-12 16,1 0 2-16,4 1-15 0,0-2 18 16,5 0 17-16,3 0 7 0,1-2-11 15,0-1-9-15,2-2-13 0,-2 0-29 16,-4 2 0-16,-6-2-193 0,-4 1-72 15,-6 1-111-15,-1 2-291 0,-5-1-119 16</inkml:trace>
  <inkml:trace contextRef="#ctx0" brushRef="#br0" timeOffset="66718.11">8778 3373 277 0,'0'0'222'16,"0"0"-95"-16,0 0 91 0,0 0 40 16,0 0-56-16,0 0-88 0,0 0-33 15,0 0 23-15,0 0 43 0,0 0-37 16,0 0-42-16,-2-24-13 0,2 24 10 16,0 0 23-16,0 0-1 0,0 0-38 15,0 0-49-15,-1 0-23 0,-1 5-64 16,-1 3-9-16,0 3 96 0,-5 7 1 15,2 4 0-15,0 7 25 0,-1 0-26 16,4 5 0-16,2 2 16 0,-1-2 29 0,2 1-22 16,0-2 13-16,0 0-33 15,2-2 13-15,-1-1-3 0,1-4 29 0,-1 2-40 16,-1-4-2-16,0-4 0 0,0 0-21 16,0-4-41-16,0-1-6 0,0-4-26 15,-3-2-39-15,0-2-104 0,2-3-147 0,-2-3-66 16,3-1-117-16</inkml:trace>
  <inkml:trace contextRef="#ctx0" brushRef="#br0" timeOffset="66969.92">8724 3600 1106 0,'0'0'430'16,"0"0"-287"-16,0 0 104 0,0 0 64 15,0 0-97-15,0 0-91 0,0 0-65 0,0 0-26 16,0 0-32-16,0 0-23 15,35-37-12-15,-27 37-39 0,0 1-43 0,2 6 56 16,4 4 32-16,-1 3 28 0,4 3 0 16,-1 2 1-16,3 3 0 0,0 1-1 15,4 0 10-15,1-1-25 0,1 0 32 16,1-2 4-16,-3 0-20 0,0-4-45 0,0 0-19 16,-4-3-21-16,-1-3-38 0,-2-1-81 15,-3-1-79-15,-1-4-85 0,1-1-16 16,-6-3-200-16</inkml:trace>
  <inkml:trace contextRef="#ctx0" brushRef="#br0" timeOffset="67222.75">9138 3662 1433 0,'0'0'410'0,"0"0"-277"0,0 0 184 16,0 0 94-16,0 0-144 15,0 0-120-15,0 0-25 0,0 0-1 0,0 0-20 16,0 0-24-16,0 0-41 0,-16-57-36 15,16 57-61-15,0 0-47 0,0 0-57 16,0 7-104-16,0 3 50 0,0 3 152 16,0 4 39-16,0 2 28 0,0 1 15 0,0 1-14 15,0-2-1-15,0 0 3 0,0 1-3 16,0 1-24-16,0-3-11 0,0 0 9 16,0-3-16-16,2 0-42 0,0-2-52 15,0-1-22-15,3-3-102 0,0-1-143 16,-2-2-46-16,1-4-99 0</inkml:trace>
  <inkml:trace contextRef="#ctx0" brushRef="#br0" timeOffset="67557.08">9527 3453 1706 0,'0'0'231'15,"0"0"-195"-15,0 0 255 0,0 0 117 16,0 0-135-16,0 0-119 0,0 0-17 16,0 0-12-16,0 0-109 0,0 0-16 0,3-44-125 15,-3 47-76-15,-1 2 15 0,-2 7 154 16,0 2 32-16,-2 5 2 0,1 4-1 16,1 3 0-16,0 1-1 0,0 3 2 15,0 1 20-15,-1 1-20 0,0 1 10 16,0 3 37-16,-2-2-27 0,1 0 7 15,-2 1-13-15,-1-4-15 0,-1-1-1 16,3-3-6-16,-1-1-14 0,-3-2 4 16,4-2 13-16,0 0-42 0,-2 0-3 0,-1-3-45 15,2-1-17-15,0 0-55 0,-1-1-77 16,0-3-92-16,4-1-89 0,-1-3-88 16,4-3-115-16</inkml:trace>
  <inkml:trace contextRef="#ctx0" brushRef="#br0" timeOffset="68241.83">9651 3708 329 0,'0'0'1513'15,"0"0"-1341"-15,0 0 48 0,0 0 116 16,0 0-142-16,0 0-175 0,0 0-19 0,0 0-58 15,0 0-6-15,0 0-56 0,0 0 120 16,3 24 0-16,-3-7 26 0,-3 1 16 16,0 2-13-16,2-1-28 0,-1 0-1 15,-1-1 1-15,3-2 28 0,-3-4-26 16,2 0-2-16,-2-3 0 0,3-2-1 16,-1-5 3-16,-1-1 13 0,2 1 19 15,0-2 30-15,-1 0 9 0,1-2 45 16,0-1 41-16,-2-5-115 0,2-4-45 15,0-3-55-15,0-3 42 0,0-1-3 0,0-3-25 16,5 2 26-16,-1 2 15 0,3 1 13 16,1 4-13-16,1 0-15 0,0 1-21 15,0 3 4-15,1 1 16 0,-3 3-6 16,2 3-23-16,0-1-3 0,0 2-1 0,0 1 14 16,1 0-10-16,3 1-16 0,0 5 19 15,1 5 42-15,-2-1-26 0,0 4 13 16,-1 0-6-16,-1 2 19 0,-4-2-16 15,1 1 14-15,0-3 2 0,-2 0-2 16,-2-4 2-16,0-1 1 0,-2-2 2 16,-1-1-2-16,0-3 2 0,0 0 19 15,0-1 40-15,0 0 25 0,0 0 6 16,0 0 13-16,0-1 26 0,1-5-65 16,2-1-67-16,0-3-61 0,3-3 60 15,0 0-50-15,-1 1 6 0,4-4 3 0,1 2-41 16,0 1 38-16,2 1 32 0,1 1-3 15,-2 0-7-15,5 4 23 0,-3-2-1 16,4 5-1-16,-2-1 0 0,-2 4 1 0,1 1-16 16,-1 0 1-16,-1 0-29 0,-1 3-32 15,1 2 25-15,-1 5 36 0,-2-2-16 16,-2 3 17-16,-1 2 14 0,-6-1-18 16,0 4-10-16,-6-1 29 0,-4 2 21 15,-3 1-5-15,-3-1 14 0,2-2-30 16,-1 0-52-16,7-3-45 0,0 0-104 15,5-3-165-15,3 0-51 0,0-3-29 16,3-3-255-16</inkml:trace>
  <inkml:trace contextRef="#ctx0" brushRef="#br0" timeOffset="68887.69">10346 3710 1322 0,'0'0'430'16,"0"0"-346"-16,0 0 101 0,0 0 49 16,0 0-153-16,0 0-81 0,0 0-85 0,0 0-31 15,0 0 31-15,0 0 85 0,0 0 36 16,8 24 3-16,-8-15 3 0,0 1-3 16,-3-1-19-16,2 2 2 0,-2-4 7 15,2 1-6-15,-1-2-21 0,1-1 24 16,-1-1 0-16,1 0-3 0,1-1-4 15,-2-1 9-15,1 0-28 0,-1-1 0 16,2-1 0-16,-1 0 42 0,-2 0 29 16,3 0 52-16,0-3 38 0,-3 0 22 0,2-7-183 15,0 0-58-15,-1-3 58 0,1-1-45 16,1-3 10-16,0 2 32 0,0-1-62 16,0 2 10-16,4-1 26 0,4 3-9 15,1 2-7-15,1 1-8 0,0 3 51 16,0 0-12-16,-2 2-41 0,-1 2 10 15,3 2 3-15,-3 0-7 0,0 0-3 0,-1 4 33 16,3 4 19-16,-2 0 2 0,0 3 14 16,-1 0 7-16,1 1-22 0,2 0 0 15,-4-2 1-15,1 0 19 0,-1-1-2 16,-2-2 14-16,-2-2-30 0,2-2 19 16,-3 0-5-16,0-3 5 0,0 0 33 15,0 0 16-15,0 0-19 0,0 0 12 16,0-1 29-16,0-4-60 0,0-3-33 0,0-2-81 15,2-1 79-15,4-1-37 16,3-1-31-16,1 0-5 0,2 0 14 0,-1 2 19 16,5 0 29-16,-1 2 13 0,0 1 16 15,0 3 17-15,-1 0-4 0,-4 4 9 16,-1 0 1-16,2 1-39 0,-5 0-29 16,0 5-55-16,3 0 71 0,-2 4 13 15,1 2 0-15,-2 1-3 0,-1 2-33 16,-1 0-2-16,0 2 15 0,-1-1-9 0,1 2-7 15,-1-2-19-15,-1 1-36 16,-1-2-7-16,-1 0-71 0,0-1-88 0,0-3-75 16,-6 1-92-16,1-4-179 0</inkml:trace>
  <inkml:trace contextRef="#ctx0" brushRef="#br0" timeOffset="69300.88">10769 3306 1225 0,'0'0'133'0,"0"0"-91"0,0 0 180 0,0 0 70 16,0 0-149-16,0 0-17 0,75-67-28 15,-62 62-18-15,-1 3 8 0,-4-1-17 16,1 2-23-16,0 1-48 0,-4 0-3 15,3 4 1-15,-1 3 2 0,1 4-13 16,-3 2-32-16,1 2 19 0,-5 1 7 16,-1 2-33-16,0-2 39 0,-1 2 12 0,-7 0 1 15,-3-1 2-15,-4 1 21 0,-2 0-10 16,0 0 19-16,0-4-17 0,2-1-14 16,4-4-2-16,3-2-12 0,6-5 13 15,0 1 6-15,2-2 69 0,0-1 47 16,0 0 7-16,0 0-7 0,3 0-3 15,1 0-13-15,8-1-14 0,4-3-34 16,7-1-58-16,4-1-3 0,5 1-26 0,-3 3 3 16,-1 1-69-16,-4 1-59 0,-1 0-49 15,0 3-84-15,-3 4-33 0,-3 1-219 16,-3-1-83-16,-1 4-395 0</inkml:trace>
  <inkml:trace contextRef="#ctx0" brushRef="#br0" timeOffset="69592.2">11756 3803 1327 0,'0'0'1155'0,"0"0"-1155"0,0 0-107 16,0 0 107-16,0 0 49 0,0 0-49 16,0 0-6-16,0 0 6 0,0 0 19 15,0 0-17-15,3 52 24 0,-3-39-24 0,-1 1 9 16,-1 0-11-16,-2 2-26 16,-3-1-16-16,1 0-62 0,-4-1-12 0,-3 1-37 15,0-2-155-15,0-2-164 0,2-3-144 16</inkml:trace>
  <inkml:trace contextRef="#ctx0" brushRef="#br0" timeOffset="71734.42">12929 3677 320 0,'0'0'443'0,"0"0"-388"0,0 0-42 15,0 0 43-15,0 0 25 0,0 0-48 16,0 0 9-16,0 0-12 0,0 0-1 16,-1 12 0-16,1-10-26 0,0 2 37 0,0 1 18 15,1-1-19-15,2 2 30 0,2 1-50 16,-1 0 76-16,2-1-14 0,2 1-16 16,-2-1-6-16,3-1 9 0,1-1 26 15,1-1 20-15,1-1-27 0,2-1-15 16,-2-1-1-16,0 0-32 0,-1 0 3 15,2-1 10-15,1-4 0 0,-2-2 22 16,5-1-42-16,-1-3-32 0,1-1 26 16,-1 0-3-16,0-2 6 0,-4-2 32 0,-1-2-3 15,-2-2-9-15,-3-4-4 0,-1-5-10 16,-2-2-35-16,0-3-1 0,-3-2-38 16,0 3 36-16,0 0-32 0,-3 7 35 15,-7 1 13-15,-7 4 20 0,-2 3-33 16,-5 3-23-16,-5 0 23 0,-1 1-13 0,-1-1-2 15,5 2 15-15,2 0 23 0,9 2 45 16,4-1-20-16,5 1 39 0,3 1-33 16,3-4-54-16,2 2-25 0,8-2-20 15,3 0-26-15,5-1-19 0,3 2 38 16,3 0 49-16,4 2-10 0,2 0 10 16,0 4-10-16,2 0-6 0,-2 3-43 15,0 3 1-15,-1 1 42 0,-2 1-49 16,-4 8-130-16,-4-1-45 0,-4 5-156 15,-5 3-18-15,-4 3-3 0,-5-3-167 0</inkml:trace>
  <inkml:trace contextRef="#ctx0" brushRef="#br0" timeOffset="71902.92">13098 3581 202 0,'0'0'708'0,"0"0"-444"0,0 0-23 16,0 0 246-16,0 0-237 0,0 0-133 15,0 0-14-15,0 0-28 0,88-12-47 16,-52 3-28-16,3 2-59 0,-3 1-180 16,-4 1-157-16,-12 2-183 0,3 2-524 0</inkml:trace>
  <inkml:trace contextRef="#ctx0" brushRef="#br0" timeOffset="72440.81">13562 3648 2155 0,'0'0'363'0,"0"0"-296"15,0 0 124-15,0 0-59 0,0 0-78 16,0 0-53-16,0 0 0 0,0 0 47 16,0 0-9-16,0 0-39 0,3 4-19 15,-3-3-33-15,0 0-31 0,0 3-14 16,0 0 68-16,0 5 26 0,4 0-10 15,-4 1 13-15,2 3 1 0,1 2 10 16,0-2-11-16,-1 2-1 0,3 0-2 16,-1-2-10-16,2-2 11 0,1 1-66 15,2-4-3-15,-2-2 3 0,2-2 59 16,1-2 9-16,-2-2 48 0,1 0 30 0,2-1 21 16,-3-5 1-16,0-2-7 0,2-2-25 15,-1-2-7-15,0 0-1 0,-2 0 20 16,1 1-3-16,0 3-7 0,-2-2 25 15,-2 4 39-15,0 2-27 0,-1 0-12 16,-3 3 2-16,0 1-28 0,0 0-38 16,0 0-31-16,0 0-32 0,0 0-30 0,0 0-30 15,2 2-43-15,0 5-17 0,0 3 123 16,1 3 26-16,1 4 3 16,0 1 11-16,-2 0-11 0,-1 2-3 0,-1 2 2 15,0 0-2-15,0-1-23 0,-3 2 26 16,-5-1 0-16,-4 0-24 0,-2 0 24 15,-6-1 29-15,-1 0 12 0,-5-2-41 16,-2-2-3-16,0-3-16 0,4-2-3 16,2-2 22-16,3-3-1 0,2-1 1 15,3-4-48-15,-2 1-31 0,4-3-20 16,0 0-42-16,1 0-48 0,1 0-65 0,4-1-112 16,5-4-179-16,1 1-488 0,3-8 319 15</inkml:trace>
  <inkml:trace contextRef="#ctx0" brushRef="#br0" timeOffset="72756.58">14526 3449 1812 0,'0'0'69'0,"0"0"28"0,0 0-65 16,0 0 199-16,0 0-112 0,81-36-57 0,-58 31-7 15,0 0-16-15,-2 1-20 0,0 1-19 16,-1 3-29-16,-2 0 0 0,0 0 0 15,-1 0-107-15,-4 6-97 0,-2-2-212 16,-3-1-138-16,-1 4-395 0</inkml:trace>
  <inkml:trace contextRef="#ctx0" brushRef="#br0" timeOffset="72944.36">14578 3635 822 0,'0'0'228'0,"0"0"-85"16,0 0 118-16,0 0-47 0,0 0-28 15,0 0 80-15,0 0 64 0,0 0-69 16,0 0-64-16,0 0-82 0,12 6-115 16,4-11 0-16,7 0-3 0,0-1 1 15,1 1-14-15,-1 2-84 0,-3-2-41 16,-1 0-30-16,-3 3-62 0,-2 1-91 0,-5 1-193 16,1 0-101-16,-5 0-148 0</inkml:trace>
  <inkml:trace contextRef="#ctx0" brushRef="#br0" timeOffset="74236.06">15741 3360 430 0,'0'0'750'0,"0"0"-597"16,0 0 36-16,0 0 107 0,0 0-95 15,0 0-87-15,0 0 2 0,0 0 4 16,0 0 48-16,0 0 19 0,0 0-13 16,-1-28-36-16,-1 27-23 0,2 1-13 15,0 0-16-15,0 0-25 0,-1 0-39 16,-1 0-22-16,1 0-32 0,1 0-25 0,-3 1-26 16,-3 6-45-16,-4 3 29 0,-3 5 70 15,-4 7 16-15,-3 4 13 0,-3 4 0 16,-2 2 4-16,2 3 12 0,-1-2-15 15,1-1 0-15,0-1-1 0,3-1-2 16,2-5-1-16,1-1 1 0,8-5-14 16,3-4-29-16,3-2 34 0,3-4 10 15,0-1-2-15,5-1-20 0,2-1 23 0,3-1 29 16,5-1 9-16,5 0 7 0,4-3 16 16,7-1-6-16,6 0-30 0,5-1-25 15,1-5-13-15,3 2-73 0,-4 1-52 16,-3-2-62-16,-5 1-103 0,-6 1-131 15,-4 2-243-15,-8-2-369 0</inkml:trace>
  <inkml:trace contextRef="#ctx0" brushRef="#br0" timeOffset="74516.25">15963 3695 2288 0,'0'0'268'16,"0"0"-226"-16,0 0 325 0,0 0 42 0,0 0-158 15,0 0-99-15,0 0-23 0,0 0-38 16,0 0-91-16,0 0-32 0,0-15-43 16,0 15-32-16,-1 0-19 0,-1 2-45 15,-2 5-23-15,1 3 143 0,-1 3 51 16,-2 2 1-16,-1 3-1 0,1 0-4 0,0 3 4 16,0-2 0-16,1 2 0 0,0 0 0 15,1-2-92-15,0-1-30 0,1-1 29 16,0-2-10-16,2-1-6 0,1-2-7 15,0-3-97-15,0-3-30 0,0-2-69 16,3-3-111-16,5-1 160 0,5 0 5 16,-3-5-342-16</inkml:trace>
  <inkml:trace contextRef="#ctx0" brushRef="#br0" timeOffset="74813.09">16420 3406 1778 0,'0'0'551'0,"0"0"-454"15,0 0 7-15,0 0 227 0,0 0-103 16,0 0-151-16,0 0-77 0,0 0-2 16,0 0-27-16,0 0-32 0,0 0-73 15,2 0-11-15,-2 11 145 0,0 6 27 16,0 4 8-16,-3 2 1 0,-2 1-34 15,1 2 17-15,-2-2-19 0,-2-1-19 16,0 1-4-16,3-3-12 0,-1 0-7 16,1-3-16-16,1-1-26 0,1-3-29 15,3-2-6-15,0-2-11 0,0-1-67 16,3-3-89-16,4-2-36 0,2-3 36 16,1-1-148-16,7-2-270 0</inkml:trace>
  <inkml:trace contextRef="#ctx0" brushRef="#br0" timeOffset="75107.75">16708 3452 1911 0,'0'0'315'16,"0"0"-235"-16,0 0 160 0,0 0 27 16,0 0-116-16,0 0-122 0,0 0-29 15,0 0-61-15,0 0-51 0,0 0 57 16,0 0 55-16,23 26 58 0,-11-8-3 15,2 3 6-15,0 1-17 0,1 3-18 16,1-2 3-16,-2 0 16 0,-3-1-23 16,0-1-18-16,-4-3 31 0,-2-1-10 0,-1-2-23 15,-3-2 14-15,-1-2-16 0,0 0-3 16,0-4 0-16,-1 3 3 0,-5-4 18 16,0-1 14-16,0-3-13 0,-3 3-19 15,1-5-19-15,-3 0-54 0,-4 0-33 16,1-7-64-16,-3-3-110 0,2-3-241 15,4 1-496-15</inkml:trace>
  <inkml:trace contextRef="#ctx0" brushRef="#br0" timeOffset="75292.45">17050 3345 492 0,'0'0'339'0,"0"0"-185"15,0 0 44-15,0 0 21 0,0 0-5 16,90-44-61-16,-75 39-55 0,2 0-66 0,-2 1-32 16,0 3-52-16,-3-2-120 0,1 2-173 15,0 1-85-15,-3 0-53 0</inkml:trace>
  <inkml:trace contextRef="#ctx0" brushRef="#br0" timeOffset="75630.62">17618 3291 346 0,'0'0'629'0,"0"0"-154"0,0 0-159 15,0 0-99-15,0 0-71 16,0 0-58-16,0 0-17 0,0 0-9 0,0 0-31 16,0 0-31-16,-3-3-23 0,1 2-3 15,1 0-29-15,-1 1 7 0,2 0 15 16,0 0 4-16,0 0-19 0,0 0-105 15,0 0-139-15,0 0-86 0,0 0-88 16,0 0-62-16,8 5 226 0</inkml:trace>
  <inkml:trace contextRef="#ctx0" brushRef="#br0" timeOffset="77833.69">17537 3362 13 0,'0'0'1'0,"0"0"0"16,0 0 38-16,0 0 27 0,0 0 22 15,0 0 36-15,0 0 52 0,0 0 75 16,0 0 58-16,0 0 40 0,0 2-5 16,0-2-64-16,0 0-47 0,0 0-19 15,0 0-40-15,0 0-39 0,0 0-35 16,0 0-14-16,0 0-25 0,0 0-61 0,0 0-45 16,0 5-31-16,-1 1-24 0,-1 4 39 15,1 4 61-15,-1 4 18 0,2 3-15 16,0 1 36-16,0-1-13 15,0 1-26-15,2 2-31 0,2-3 28 0,2 2 3 0,-1 2 10 16,0-2-8-16,-2 0-2 0,1-1 0 16,-2-1 49-16,-1 0-42 0,-1-5-7 15,0 0-52-15,-1-2-12 0,-4-4 16 16,1 1 16-16,-1-5-56 0,2-3-34 16,1 0-76-16,2-3-136 0,0 0 6 15,0-4 224-15,4-4-342 0,0-1-346 16</inkml:trace>
  <inkml:trace contextRef="#ctx0" brushRef="#br0" timeOffset="78085.34">17638 3494 385 0,'0'0'1133'0,"0"0"-1104"16,0 0 36-16,0 0 195 0,0 0-65 0,59-67-98 16,-45 59-32-16,-2 1 9 0,1 1 14 15,-3 0-17-15,-3 4-3 0,0 0-49 16,-2 2-19-16,0 2-126 0,1 6 42 15,2 3 29-15,1 2 34 0,3 5 21 16,2 4 10-16,-1 0 32 0,4 1-32 16,1 1-10-16,2 0-3 0,3-4 3 15,2 1 41-15,2-2-38 0,3-2 68 16,1-4-32-16,-4-2-39 0,2-4-80 16,-3-1-33-16,-3-3-43 0,-3-1-94 15,0-2-124-15,-5 0-88 0,-3-4-222 16</inkml:trace>
  <inkml:trace contextRef="#ctx0" brushRef="#br0" timeOffset="78367.58">18233 3377 1018 0,'0'0'999'0,"0"0"-941"16,0 0 134-16,0 0 202 0,0 0-89 15,0 0-132-15,0 0-13 0,0 0-17 0,0 0-25 16,0 0-64-16,0 0-54 0,1-54-47 15,-1 54-45-15,-1 0-80 0,-2 7-35 16,-3 3 56-16,-2 5 119 0,-2 5 32 16,-2 1-2-16,-1 5 0 0,3 0-1 15,1 1-13-15,-2 0 15 0,5-2-1 16,3-1 0-16,-1-1-20 0,2-2 2 16,-1-3-12-16,3-1-3 0,-1-4-39 15,1-1-43-15,0-3-60 0,0-1 38 0,1-2-59 16,7-2-49-16,1-1-36 15,6-2 124-15,3-1-157 0,-3-1-209 0</inkml:trace>
  <inkml:trace contextRef="#ctx0" brushRef="#br0" timeOffset="78699.59">18671 3214 805 0,'0'0'1431'15,"0"0"-1236"-15,0 0-60 0,0 0 149 0,0 0-82 16,0 0-132-16,0 0-70 0,0 0-42 16,0 0-45-16,0 0-35 0,0 0 71 15,-17 37 51-15,5-14 3 0,2 4-3 16,1 6 0-16,0-1 16 0,1 4 58 15,1-1 6-15,1-1-38 0,2-2-20 16,-2-1-19-16,2-2 10 0,0-3-6 16,-1-1 15-16,2-2-22 0,-3-1 0 15,2 0-26-15,-1-1-9 0,0-2-39 0,1-1-3 16,0 0-26-16,-1 0-51 0,2-1-75 16,2-3-43-16,-1-2-186 0,2-1-112 15,0-6-121-15</inkml:trace>
  <inkml:trace contextRef="#ctx0" brushRef="#br0" timeOffset="79347.64">18792 3502 2554 0,'0'0'262'15,"0"0"-259"-15,0 0 216 0,0 0-24 0,0 0-195 16,0 0-96-16,0 0 13 0,0 0-20 15,0 0 62-15,0 0 41 0,0 0 25 16,5 27-9-16,-4-17 0 0,-1 1 7 16,0-1-1-16,0 0 0 0,0 1-22 15,0-4-16-15,0 1-4 0,0 0 17 16,0-5-13-16,0 0-19 0,0 0-23 0,0-3-48 16,0 0-3-16,0 0 109 0,0 0 70 15,0-1 101-15,0-6 37 0,3-3-160 16,1-4-48-16,0-3-29 0,1-1 13 15,1-1 16-15,-1-1 4 0,4 2 37 16,-2 3-25-16,0 1-14 0,-1 3 29 16,0 4-31-16,1 0-3 0,-3 3 3 15,-1 3 17-15,0-2-17 0,-1 3-32 16,1 0-73-16,-2 0-33 0,3 7 28 16,1 1 110-16,2 2 17 0,-1 0 15 15,-1 2-7-15,1-1-25 0,0 0-2 0,-1-1 1 16,-2-2 0-16,0-2 1 0,-1-2 3 15,-1-1-1-15,-1-3 11 16,2 0-10-16,-2 0-3 0,0 0 0 0,0 0 20 16,1 0 89-16,1 0 28 0,1-6-9 15,2-1-90-15,4-5-38 0,2-1-25 16,1-3 23-16,2-2-33 0,2-2-10 0,1 2 44 16,0 1-38-16,-2 2 23 0,-2 5-9 15,0 1 25-15,-3 2 6 0,-4 3 26 16,1 1-22-16,0 1-10 0,-2 1-16 15,-1 0-3-15,0 1-7 0,1 0 7 16,-1 0-26-16,5 2-28 0,-4 5 5 16,3 2 23-16,-2 2 0 0,0 2-13 15,0 4 7-15,-4 1 19 0,-2 1-1 16,0 3 31-16,0-4 4 0,-5 1 12 16,0-2-3-16,2-3-11 0,0-2-84 0,2-2-106 15,1-1-56-15,0-3-173 0,1 0-98 16,2-2-99-16,5-4-36 0</inkml:trace>
  <inkml:trace contextRef="#ctx0" brushRef="#br0" timeOffset="79914.8">19405 3408 108 0,'0'0'1778'0,"0"0"-1664"0,0 0 38 15,0 0 165-15,0 0-62 0,0 0-194 16,0 0-61-16,0 0-11 0,0 0 7 15,0 0-44-15,6 0 8 0,-6 6 40 16,1 4 26-16,0-2 3 0,-1 3-10 16,0-1 10-16,0-2-25 0,0-1-4 15,0 0 2-15,0-2-1 0,-1-1 2 16,0-1 13-16,-1-2 0 0,2 0-15 0,0-1 1 16,0 0 18-16,0 0 66 0,0-2 65 15,0-4-4-15,0-2-147 0,0-4-61 16,0-2 41-16,4-3 20 0,3-1 0 0,2-3 0 15,1 3-41-15,0 3 26 16,0 2 15-16,-1 4 22 0,-2 3 7 16,-1 3 22-16,-2 0 0 0,-1 3-51 15,0 0-80-15,3 0-41 0,1 3 32 0,3 4 89 16,0 0 48-16,1 4-9 0,0-3-39 16,-2 3-2-16,-2-1-39 0,-1-2 9 15,-1-1 9-15,-1-1 4 0,-2-2 0 16,-1-1 4-16,-1-1 15 0,0-2 22 15,2 0 26-15,-2 0 4 0,1 0-30 16,-1 0 42-16,3-2 26 0,0-1-17 16,4-4-73-16,3-2-51 0,0-1 49 15,4-3-14-15,0 0-32 0,0 1 16 0,1 4-45 16,-1-3 45-16,0 5 19 0,-3-1 13 16,-3 3 13-16,1 2 19 0,-2 1-16 15,-3 1-16-15,2 0-45 0,-3 0-73 16,3 3 69-16,1 7 46 0,-1-1 2 15,0 5-12-15,-1 0-3 0,1 3-16 0,1-1-7 16,-2 0-3-16,0 1-12 0,-2-4 2 16,0 3-29-16,0-4-29 0,0-1-35 15,-1-2-40-15,-1 0-123 0,3-4-171 16,-3-1-208-16</inkml:trace>
  <inkml:trace contextRef="#ctx0" brushRef="#br0" timeOffset="80302.78">19926 3050 241 0,'0'0'1460'15,"0"0"-1369"-15,0 0-62 0,0 0 163 16,0 0-4-16,0 0-113 0,79-47-75 15,-64 43-32-15,2 3 3 0,-2 1 13 16,-4 1-14-16,-1 5-28 0,-2 5 32 0,-3 0 3 16,-2 3-29-16,0 2 17 15,-3 2-33-15,0 0 65 0,-6 0 3 0,-1 0 20 16,-2-2-7-16,-3 1 13 0,1-1 42 16,0-3-68-16,-1-1 13 0,2-1-13 15,4-5 16-15,0-1 7 0,3-2 26 16,3-2 32-16,0 1 58 0,0-2 39 15,0 0 5-15,0 0-15 0,0 0-1 16,5 0-20-16,4-4-35 0,4 0-112 16,5 0-26-16,5-2-35 0,2 2 1 15,3 2 12-15,3 1-45 0,3 1-126 0,1 0-129 16,0 1-157-16,-12 2-475 0</inkml:trace>
  <inkml:trace contextRef="#ctx0" brushRef="#br0" timeOffset="80450.77">20501 3461 1884 0,'0'0'667'0,"0"0"-654"16,0 0-13-16,0 0 126 0,0 0-62 16,0 0-64-16,0 0-216 0,0 0-149 15,0 0-389-15,0 0-661 0</inkml:trace>
  <inkml:trace contextRef="#ctx0" brushRef="#br0" timeOffset="106922.2">7051 6342 720 0,'0'0'94'0,"0"0"-42"0,0 0 75 0,0 0 310 16,0 0-229-16,0 0-10 0,0 0-23 16,0 0-19-16,0 0 29 0,-13-31-7 0,9 28-7 15,4 1-88-15,-1-1 11 0,-1 0 11 16,2 2-21-16,-1-2-1 0,1 2 0 16,-2 0-16-16,2 1-25 15,0 0-42-15,0 0-10 0,0 0-76 0,0 0-39 16,0 4-25-16,0 1-46 0,2 4 73 15,1 4 123-15,2 4 0 0,2 2 3 16,1 3 17-16,0 1-18 0,-2 0-2 16,4 3 77-16,-3 0-77 0,2-2-19 15,1 2 16-15,-1-3 3 0,2 0 1 16,-1 0-1-16,0-3-23 0,-2-2 11 16,-1-2 12-16,3-3 3 0,-3-1 7 15,-4-3-8-15,1-3 28 0,-1-2-1 0,-3-3 4 16,0 1 8-16,0-2 37 0,0 0 15 15,0 0 51-15,-3-2 34 0,-3-4-12 16,-2-3-127-16,-5-5-39 0,1 0-2 0,-3-2-23 16,0 1 23-16,-2 1-19 0,2 0 20 15,-2 5-1-15,1-2-33 0,-4 4 22 16,0 0-5-16,-3 3 17 0,-2 2-20 16,-1 0-17-16,1 2 25 0,0 0 13 15,-1 4-3-15,0 2-19 0,-1 2-4 16,2 1 10-16,2 0 0 0,4 0 4 15,4-1-8-15,3-1-8 0,2 3-11 16,0 1 1-16,4 1-20 0,-1 2 13 16,1 3 20-16,1 1 23 0,3-1-18 15,1-2-15-15,1 2-26 0,1-4 13 0,6-1-26 16,2 1 16-16,1-2 42 16,3-1 16-16,-2-2 27 0,5 1-27 0,-3-3-26 15,4-2 24-15,-1 1 2 0,4-2 31 16,2-2 14-16,3-1 3 0,2 0 17 15,0-1-27-15,1-5-19 0,-1-3-6 0,0 1 3 16,-3-4-16-16,0-1-3 16,-1 0-52-16,-3 0 4 0,-4 2-29 0,-2 1-75 15,-3-1-136-15,-6 5-143 16,-3-2-70-16,-1 3-213 0,-1-1 43 0</inkml:trace>
  <inkml:trace contextRef="#ctx0" brushRef="#br0" timeOffset="107284.03">7492 6006 1442 0,'0'0'400'0,"0"0"-99"0,0 0 59 0,0 0-57 16,0 0-95-16,0 0-60 0,0 0-36 16,0 0-17-16,0 0-12 0,0 0-10 15,0 0-16-15,-13-34-57 0,13 34-52 0,0 0-53 16,0 0-35-16,0 3-51 0,0 6 27 16,0 2 113-16,1 6 51 0,1 2 32 15,1 2-30-15,1-2-1 0,-2 1-2 16,1-2 4-16,0 0-3 0,1-2 1 15,-3 1 18-15,3-4-19 0,1-1-41 16,-2-2-40-16,1-1-35 0,2 1-45 16,-2-2-65-16,3-1-134 0,-1 0-111 15,1-2-106-15,-2-1-150 0</inkml:trace>
  <inkml:trace contextRef="#ctx0" brushRef="#br0" timeOffset="107677.09">6675 7244 3 0,'0'0'1639'0,"0"0"-1489"16,0 0-79-16,0 0-12 0,0 0 58 15,0 0-36-15,84-41-49 0,-54 28 30 16,6 0 32-16,0 1 6 0,1 1-16 0,-1 0 6 16,2 4-15-16,1-2-27 0,-2 1-13 15,1 2 1-15,-1-2-7 0,3 0-29 16,-4 0 19-16,2 1 3 0,-2 0-22 15,-3 1-19-15,-4 1 6 0,-3 2 10 16,-3 1-23-16,-7 2-51 0,0 0-26 16,-5 0-49-16,1 1-26 0,-8 3-33 15,0 1-64-15,-2 1 27 0,-2 3 47 0,-5 3-128 16,-4 2-40-16,0-4-146 0</inkml:trace>
  <inkml:trace contextRef="#ctx0" brushRef="#br0" timeOffset="108238.92">7188 7324 980 0,'0'0'1173'0,"0"0"-1173"0,0 0-149 16,0 0 68-16,0 0 81 0,0 0 110 15,0 0-45-15,0 0-7 0,0 0 20 0,-3 78-26 16,3-59-20-16,0 1-16 0,0 0-14 15,0 0-2-15,0 1-3 0,0-1-3 16,2-1 6-16,3 0 2 0,-2-1 18 16,0-1-9-16,1-1-11 0,1-3-1 15,-1-2-1-15,-1-2-11 0,0 0 12 16,1-4 1-16,2-1 11 0,-5-1-11 16,1-3 0-16,-2 1 2 0,1-1 50 15,-1 0 74-15,0 0 42 0,0-4 38 16,-1-2-27-16,-4-3-179 0,-4-3-16 15,-2-1-13-15,1 1-16 0,-4 0 45 16,-1 2 0-16,0 3 42 0,-1 1-42 0,-5 2-22 16,0 3 22-16,1-1 10 0,-6 2-10 15,-3 0-22-15,0 7 6 0,0-1 15 16,-1 2-1-16,3 1 1 0,1 0-21 16,4 0 0-16,2 1 9 0,1 0-10 15,5 2-15-15,0 0-1 0,5 0 20 16,0 1-4-16,5 3 1 0,1-3-1 0,3 1-15 15,0 0-1-15,0-2 7 0,4-1-1 16,3-2-31-16,2 2 25 0,1-5-1 16,2 0 40-16,-1-2 26 0,2-1 29 15,3-1 23-15,1-2-1 0,2 0 3 16,4 0-31-16,2-1 2 0,5-5-15 16,2-1 12-16,2 0-48 0,2-4-27 15,0 1-63-15,2 0-29 0,-5-1-62 16,0 0 7-16,-4 0 2 0,-3 3-107 15,-6-2-218-15,-4 5-178 0,-2-3-67 0</inkml:trace>
  <inkml:trace contextRef="#ctx0" brushRef="#br0" timeOffset="108635.02">8194 6886 1189 0,'0'0'316'0,"0"0"-144"0,0 0 127 16,0 0-85-16,0 0-81 15,0 0-43-15,0 0-15 0,0 0-37 0,0 0-34 16,85-55 8-16,-68 47-9 0,2 0 10 16,1 0 3-16,-1 2-14 0,1 0-2 15,0 0-2-15,-2 4 1 0,-1-2-25 0,-3 3-58 16,-1 1-84-16,-3 0-79 0,-2 0-113 15,-6 0-21-15,0 5 3 0,-2 3 10 16,-3-3-160-16</inkml:trace>
  <inkml:trace contextRef="#ctx0" brushRef="#br0" timeOffset="108804.08">8338 6931 916 0,'0'0'352'0,"0"0"-245"16,0 0 72-16,0 0 121 0,0 0-86 15,0 0-85-15,0 0-67 0,0 0-46 16,0 0 13-16,0 0 26 0,0 0 33 0,-46 43 2 15,49-43-29-15,1 0-35 0,6 0 0 16,3 0 22-16,4-6-7 0,6 1-41 16,1-1-55-16,0 1-51 0,-1-2-49 15,-4 4-72-15,-2-1-117 0,-4 2-156 16,-3 0-162-16,-4-1-28 0</inkml:trace>
  <inkml:trace contextRef="#ctx0" brushRef="#br0" timeOffset="110947.16">10239 5923 378 0,'0'0'574'0,"0"0"-287"15,0 0-177-15,0 0-51 0,0 0-7 16,0 0-10-16,0 0-12 0,0 0 2 0,0 0 1 16,0 0-7-16,0 0 29 15,3 0 23-15,-3 0 0 0,0 0-10 0,0 0-13 16,0 0-6-16,0 0-20 0,0 1-3 15,0 3 26-15,0 2 20 0,0 2-5 16,0 4 5-16,-3 2-56 0,2 3 16 16,-2 2-6-16,-2 2 0 0,1 2-26 15,-2 1-3-15,2 1 0 0,-1 0 0 16,-3 2-16-16,5-3 19 0,-1 0 13 16,-1 0-1-16,1 0-11 0,1-3 11 15,2-1 8-15,-1 0-20 0,2-5-45 16,0-1 16-16,0-1 29 0,0-2 1 15,2-3 1-15,0 0-2 0,4-3-6 0,-1 0-21 16,2-1 24-16,1-1 6 0,3-3 46 16,3 0 9-16,5 0 17 0,4-6-17 15,3 0-3-15,0-2-33 0,3-2-22 16,-2 1-6-16,-3 0-101 0,-2 1-41 16,-7 2-30-16,-3 1-98 0,-9 2-156 15,-1 1-102-15,-5-1-452 0</inkml:trace>
  <inkml:trace contextRef="#ctx0" brushRef="#br0" timeOffset="111188.3">10385 6285 1307 0,'0'0'465'0,"0"0"-215"16,0 0-55-16,0 0-30 0,0 0-42 16,0 0-69-16,0 0-54 0,0 0-36 0,0 0-45 15,0 0-35-15,0 0 3 0,1 9 113 16,0-1 0-16,1 2 74 0,-2 2 10 15,0 0-39-15,1 2-6 0,2 1-16 16,-3-2-20-16,4 1-2 0,-2 0 24 0,-1 0-24 16,1-1 1-16,1 0-2 15,0-2-51-15,-2 1-47 0,3-2-18 0,-1-1-85 16,-1-1-169-16,1-3-14 16,0-1-196-16,2-3-130 0</inkml:trace>
  <inkml:trace contextRef="#ctx0" brushRef="#br0" timeOffset="111563.43">10765 6204 2020 0,'0'0'302'0,"0"0"-163"0,0 0 138 16,0 0-68-16,0 0-93 0,0 0-56 15,0 0-60-15,0 0-3 0,0 0-70 16,0 0-43-16,0 0-6 0,-14 5 51 15,14 2 16-15,0 0 30 0,0 4-14 16,0 0 19-16,4 1 19 0,6-1 0 0,-1-1 2 16,4 2-1-16,2-2 4 0,4-1 15 15,4-1-3-15,3-1-16 0,4-5 39 16,-2 1-10-16,1-3-28 0,-4 0 2 16,-3 0 29-16,-3-5 23 0,-6 1 19 0,1-3 6 15,-5 1 17-15,0-2-11 16,-1-2 3-16,-4-1-15 0,-1-1-7 0,-1-1-29 15,-2-1 13-15,0-2-16 0,-5 2 38 16,-2 0-35-16,-3 1 6 0,-3 1-31 16,-1 1-3-16,2 2-10 0,-1 1-57 15,-1 0-9-15,2 5-20 0,-3-1-35 16,0 2-77-16,-2 2-97 0,-2 0-127 16,0 7-198-16,4-2-125 0</inkml:trace>
  <inkml:trace contextRef="#ctx0" brushRef="#br0" timeOffset="111977.95">10075 6811 802 0,'0'0'332'0,"0"0"-328"16,0 0 67-16,0 0 128 0,99-19-46 15,-62 13-68-15,2-1-24 0,6 2-18 16,6-1 28-16,0-1 4 0,3 2 6 15,-1-1-29-15,2 1-4 0,-2-3 30 16,-1 0 23-16,1 1-20 0,1 0 0 0,-4-1-33 16,2-1-6-16,1 3-13 15,-3-2-3-15,1 0-7 0,-2 2 1 0,-4 2-17 16,-1-1-1-16,-6 1 21 0,-3 3-22 16,-7-2-1-16,-5 2 0 0,-5 1-26 15,-8 0-87-15,-3 0-65 0,-4 0-94 16,-3 0-131-16,-4 2-72 0,-11 4-82 15,4-3 80-15</inkml:trace>
  <inkml:trace contextRef="#ctx0" brushRef="#br0" timeOffset="124321.83">14051 1490 113 0,'0'0'166'0,"0"0"10"16,0 0-39-16,0 0-19 0,0 0-27 15,0 0-10-15,0 0 1 0,0 0-7 16,0 0-10-16,0 0-13 0,-6 0 0 16,6 0 4-16,-1 0-7 0,1-1 6 15,-2 0-39-15,2 0 98 0,0-1 0 16,0 1-52-16,0 1 19 0,0-1-29 16,0 1-26-16,0-2-24 0,0 2-2 0,0-1-15 15,0-1-1-15,0 2 14 0,0-1 2 16,0 1 2-16,0-1-2 0,0 1-13 15,0-1 9-15,0 1 4 0,0 0 12 16,2-1 5-16,-2 1-15 0,1 0-2 16,0-2-23-16,4 0-26 0,1 1-22 15,5-5 16-15,2 2 12 0,6-1 24 16,2-1 18-16,3-1 0 0,1 1 1 16,6-2-14-16,0 1 14 0,3-3 0 15,2 3-48-15,2-2 47 0,0 1 1 0,-1-1 1 16,1 0 2-16,2-1-2 15,-1-2 2-15,0-1-1 0,2-1 0 16,2 0 0-16,1-2-4 0,5 1 2 16,3 0-2-16,2-1 0 0,3 3-27 0,-1-1-13 15,0 3-10-15,1 0-56 0,-7 1 40 16,-1 2 16-16,-4 1-33 0,-5 0-45 0,-7 2-121 16,-4 0-157-16</inkml:trace>
  <inkml:trace contextRef="#ctx0" brushRef="#br0" timeOffset="124548.13">14871 1217 134 0,'0'0'50'0,"0"0"-50"0,0 0 0 0,0 0 19 16,89-32 4-16,-60 24-10 0,1 0-13 16,5 0 3-16,-1-1 1 0,1 1-3 15,1 2-1-15,-3-2-23 0,-4 1-49 16</inkml:trace>
  <inkml:trace contextRef="#ctx0" brushRef="#br0" timeOffset="126772.58">14835 351 104 0,'0'0'222'0,"0"0"-23"0,0 0-23 15,0 0-16-15,0 0-17 0,0 0-16 16,0 0-26-16,0 0-26 0,0 0-29 15,0 0-11-15,0 0-5 0,0 0 6 16,-2 0-10-16,2 0 16 0,0 0 16 16,-1 0 8-16,1 0 15 0,0 0 10 15,0 0 6-15,0 0-9 0,0 0-17 16,-2 0-19-16,2 0-6 0,-2 0-1 16,2 0-13-16,0 0-3 0,0 0-12 15,0 0-16-15,-2 0-1 0,2 0-20 0,0 0-15 16,-3 0-14-16,-2 2 0 0,-1 3 7 15,-3 1 23-15,-4 0-13 0,0 2 31 16,0 1 1-16,-1 3 0 0,-5 1 39 0,2 2 33 16,-3 2-72-16,0 2-3 15,1 3 0-15,-1 2-29 0,2 4 16 0,-1 1 16 16,2 1 0-16,1 1-3 0,1 0 3 16,4-1-13-16,0 0-123 0,2 0 136 15,1-1 26-15,0 1-26 0,4-2 0 16,1-1-3-16,1 2-13 0,2-3-22 15,2 3 37-15,2-1 2 0,4 0 25 16,-2 1 0-16,2-1-26 0,-2-1-5 0,1-3-11 16,2 0-14-16,-2-2 28 0,4-4 2 15,1 1 0-15,2-2 0 0,2-1 29 16,4 0-16-16,3 0 68 0,2-4-39 16,2 0 46-16,2-3-23 0,0-4 22 15,4-3-9-15,0-2-20 0,-1-2 35 16,1-6 14-16,-1-2-14 0,1-3-15 0,-5-1-27 15,-3 0 13-15,-3-2-6 0,-4 0-29 16,-1-1 3-16,-2-1-16 0,-5 1 22 16,-2-1 1-16,-2 3 2 0,-5-2 23 15,-1 1-6-15,0 2-11 0,-6 1-24 16,-4 2 27-16,-6-1-50 0,-1 2-32 16,-8 2-35-16,-6 3-23 0,-7 3 14 0,-3 2 6 15,-7 0 21-15,-4 3 17 0,1 5-22 16,-2 0-55-16,1 2 22 0,5 0 6 15,1-1-9-15,7 2-46 0,5-4-16 16,9 1 52-16,6-2-59 0,9 1-143 16,5-1-179-16,4 4-67 0,1-4-19 15</inkml:trace>
  <inkml:trace contextRef="#ctx0" brushRef="#br0" timeOffset="127473.9">15153 460 205 0,'0'0'1528'0,"0"0"-1304"16,0 0-146-16,0 0 46 0,0 0 15 0,0 0 19 16,0 0-103-16,0 0-55 0,0 0-15 15,-80-42-17-15,65 42-17 0,-2 0-15 16,-3 6-4-16,-5 6-4 15,-2 4 72-15,-5 2 0 0,-3 4 4 0,-2 7 25 0,-5 3-27 16,2 6-2-16,-1 3-18 0,3 1 18 16,5-2 1-16,5 0-1 15,9-2-20-15,4-2-2 0,7-1-56 0,5 1 53 16,3-1 25-16,0 0 1 0,5-1 10 16,4 0-11-16,3 0 0 0,0-2 16 15,5-1-3-15,1-3-13 0,3 0-17 16,2-3 17-16,1-3 19 0,3-1 30 15,0-5-17-15,2-1-19 0,0-4-1 16,-2-2-12-16,0-5 0 0,-1-2 26 16,-1-2-10-16,0-2 52 0,2-5-10 15,0-4-9-15,1-2 15 0,-3-3-64 16,1-2 36-16,-4-2-13 0,-2-2 48 0,-3-1 22 16,-5-3-45-16,-2 2-19 0,-1-1 7 15,-4 3 6-15,-3 2-17 0,-2 3 46 16,0 1 6-16,-6 3 0 0,-4 2 50 15,-6 1-104-15,-10 1-23 0,-7 1-23 16,-13 3-76-16,-7 4 26 0,-8 1 5 0,-2 3 30 16,-1 8-7-16,5 0 42 0,7 2-23 15,6 1-22-15,7 0 22 0,8 0-45 16,3 1-9-16,5-1-46 0,4 0-26 16,6 0-19-16,1-1-82 0,4 0-78 15,5 1-34-15,3-1-13 0,3 1 91 16,10-2 43-16,5-1-79 0</inkml:trace>
  <inkml:trace contextRef="#ctx0" brushRef="#br0" timeOffset="128128.04">15214 437 1321 0,'0'0'257'0,"0"0"-75"0,0 0 46 0,0 0-124 15,0 0-20-15,0 0-84 0,-87-17 0 16,62 20-3-16,-4 6 0 0,-4 4 0 16,-2 2-13-16,-3 5 16 0,-1 1 26 15,3 2 26-15,2-1-7 0,4 3-30 16,3 1-15-16,3 0-55 0,4 2 55 0,1 3-26 16,0 0 26-16,4 2-26 15,0-1 25-15,2 0-2 0,3 2 0 0,4-3-20 16,3-1 23-16,3-1-32 0,5 0 28 15,5-1 4-15,7-1 4 0,3-1-1 16,1-1 42-16,2 0-43 0,0-3 21 16,0-2-3-16,-3 0-17 0,4-4 10 15,-1 0-13-15,2-1 0 0,-2-1-1 16,4-2-6-16,4 0 7 0,-1-4 13 16,3 1 13-16,0-6 0 0,-2-2 58 0,0-1-58 15,-3 0 10-15,-2-6 15 0,-2-2 1 16,-4-2-10-16,0-3 42 0,-4 0-7 15,-3-2-9-15,-4-2 38 0,-5 0 19 16,-4-2-39-16,0 1 10 0,-10-3-19 16,-7 2-23-16,-8 0-38 0,-4 1-16 0,-7 1-11 15,-4 4 8-15,0 4 3 16,-2 4-41-16,0 3-20 0,3 2 20 0,2 0-4 16,2 9-22-16,0 2-7 0,4 2 10 15,-1 5-65-15,2 1-61 0,1 2-10 16,3 1-88-16,5-3-4 0,3 2 6 15,2-5 32-15,5 0-39 0,1-2-20 0,3-3-59 16</inkml:trace>
  <inkml:trace contextRef="#ctx0" brushRef="#br0" timeOffset="129213.29">15672 560 170 0,'0'0'518'0,"0"0"-166"15,0 0-46-15,0 0 10 0,0 0-60 16,0 0-122-16,0 0-11 0,0 0 0 15,0 0-26-15,0 0-20 0,0 0-22 16,0 0 29-16,-26-29-3 0,22 25-17 16,-1 2-15-16,2-2-24 0,-2 2 17 15,2-1-16-15,-3 0 5 0,0 2-31 16,-4-2-1-16,-3 2-47 0,-1 0 9 16,-5 0 10-16,-4 1 23 0,1 0 6 0,-3 0 0 15,0 0 0-15,1 2 22 0,0 3-22 16,4 2-1-16,-1-2-12 0,3 1 13 15,0 2-29-15,5-2 26 0,-2 1 2 16,4 1 1-16,-1-1-35 0,4 2-4 16,-1 2 7-16,0 0-39 0,2 3 45 15,0 1-52-15,3 0 75 0,-1 2-32 16,4 1 25-16,1 1 7 0,0 2-36 16,0-1 39-16,0 1 23 0,0-1-22 0,1 3 60 15,1-3-61-15,-1-1 0 0,1 2 0 16,-1-2 0-16,3 0 0 0,-1-1-39 15,3 0 26-15,4-1-19 0,0 0 32 16,6-2 0-16,0 1 13 0,2-3 32 16,4 0 0-16,1-2-29 0,0-2-15 15,0-1 27-15,1-3 26 0,3-1-24 16,0-1 8-16,4-3 17 0,0 0-26 0,0 0-3 16,-1-3 16-16,0-4-4 0,0 1-10 15,1-2-27-15,0-1 17 0,1-1-15 16,1 1 1-16,-3 0 12 0,1-2 3 15,-5 1 3-15,-5 0-6 0,-5 0 42 16,-2-2 6-16,-2 1 26 0,-5-3-42 0,2-3-10 16,-3-1 0-16,-2-1 7 15,-1-3-29-15,-2-2-14 0,-1 1-2 0,0 0 16 16,0 0 15-16,-7 1-27 0,-3 1-3 16,-6 2 18-16,-2 1 9 0,-6 0-28 15,-5 3 0-15,-4-1-34 0,-4 3 7 16,-3 0 27-16,-1 3 13 0,0 1-12 15,3 1 1-15,3-1 8 0,1 3-10 16,3-2 0-16,4 0 18 0,1 2-18 16,6 1-15-16,0 2 2 0,1 0-13 15,5 2-31-15,1 1 9 0,0 0-44 0,0 3-33 16,-2 4 26-16,-1 2-71 0,-1 6-69 16,-1 2-32-16,-1 1-60 0,-1 2-62 15,-1 2-56-15,-2-1 54 0,6-6-136 16</inkml:trace>
  <inkml:trace contextRef="#ctx0" brushRef="#br0" timeOffset="133144.62">10129 6997 23 0,'0'0'117'0,"0"0"20"0,0 0 23 15,0 0-118-15,0 0-19 0,0 0 78 16,0 0-29-16,0 0 45 0,0 0 76 16,0 0 28-16,-6-40-84 0,5 39-13 15,1-1-124-15,0 0 110 0,-1 0 37 16,1 0-8-16,-2-1-100 0,1 1-37 15,1-1 34-15,-3 1 3 0,2 0 19 16,1-2-9-16,-2 3 16 0,2-2 22 16,0 2 1-16,0 1-20 0,-1 0-3 0,-1 0-4 15,2 0 7-15,-1 0-30 0,-2 0-38 16,3 0-29-16,0 0-22 0,-3 4-27 16,2 3-22-16,-2 1 42 0,-2 7 43 15,-3 2 13-15,2 3-14 0,-1 0 14 0,-2 2-17 16,2 2 19-16,-2 0 22 15,-1-1-9-15,1-1-13 0,1 0-26 16,1-3 9-16,2-1 17 0,-1-1 0 0,4-4 1 16,0 0 26-16,2-4-7 0,0-1 2 15,0-3-21-15,0 0-1 0,2-2-1 16,2 0 0-16,2 0 0 0,0 0 1 16,3-2 23-16,3 0 6 0,3-1 3 15,5 0-9-15,1 0-4 0,1 0 10 16,3-4-6-16,-1-1 0 0,3-1-7 15,-2-1-16-15,-3 0-13 0,1 1-84 16,-3 0-71-16,-6 0-79 0,-1 3-156 16,-6 0-91-16,-2 2-70 0</inkml:trace>
  <inkml:trace contextRef="#ctx0" brushRef="#br0" timeOffset="133504.94">10285 7124 1410 0,'0'0'303'16,"0"0"-264"-16,0 0 48 0,0 0 160 15,0 0-40-15,0 0-84 0,0 0-26 0,0 0-26 16,0 0 23-16,0 0-10 0,0 0-13 15,-20-28-52-15,20 28-19 0,0 0-55 16,0 0-41-16,0 4-40 0,0 2 46 16,0 5 72-16,0 0 18 0,0 3 13 15,0 3 0-15,1 1-10 0,1 1-1 16,-2-1-1-16,4 3-1 0,-3-3 0 16,2 0-3-16,-1 0 3 0,2-1 3 0,-1-2-3 15,3-2 0-15,0 0-68 0,1-4-16 16,-2 0-23-16,3-3-46 0,1-2-38 15,0-1-69-15,0-3 36 0,3 0-44 16,-1-3-54-16,-1-2-206 0</inkml:trace>
  <inkml:trace contextRef="#ctx0" brushRef="#br0" timeOffset="134034.81">10769 6845 690 0,'0'0'235'0,"0"0"-33"15,0 0 84-15,0 0-25 0,0 0-5 0,0 0-74 16,0 0-46-16,0 0 23 0,0 0-20 16,26-70-30-16,-26 65-6 0,-5 3-38 15,2-2 9-15,-2 3 54 0,2-1-38 16,0 1-23-16,2 1-22 0,0 0-20 15,-2 0-25-15,0 0 0 0,-3 4-44 16,-1 4-1-16,1 3 0 0,-3 6 16 16,-2 1 10-16,2 4 0 0,2 2-4 15,1 1 7-15,3 0-13 0,3 1 4 16,0-2-4-16,0 2-10 0,6-2 4 0,1-3-7 16,1 1 0-16,3-2-16 0,-1-1 17 15,3-2-14-15,0-2-7 0,2-2 4 16,2-4 10-16,0-3 9 0,-1-2 39 15,0-3 47-15,1-1-27 0,-4 0 2 16,0-1-2-16,-4-3-17 0,-3 1 36 16,-2-1 19-16,0-3 26 0,-4 3 6 0,0-2-32 15,0 1-4-15,-5-1-9 0,-3 2 10 16,-2-3 25-16,-3 2-74 0,-1 0-6 16,-5 1-19-16,-1 3-42 0,-2 1 16 15,-2 0-3-15,-1 2 7 0,2 6 2 16,1 0 3-16,5 2 4 0,6-2-3 0,2-1-36 15,4 0-45-15,3 1-59 0,2-4-71 16,0 0-30-16,8 2 10 0,3-2 45 16,0-3 146-16,2-1-26 0,3 0-75 15,4-1-111-15,-4-3-156 0</inkml:trace>
  <inkml:trace contextRef="#ctx0" brushRef="#br0" timeOffset="134417.79">11177 6938 421 0,'0'0'652'0,"0"0"-392"16,0 0-48-16,0 0 178 0,0 0-50 15,0 0-126-15,0 0-72 0,0 0-30 0,0 0-50 16,0 0-62-16,0 0-42 16,-3-13-39-16,3 14-25 0,0 1 41 0,0 5 33 15,3-2 0-15,1 3 12 0,5 0-6 16,1-1 25-16,2 1 1 0,1 1 12 15,4-3-12-15,2 2 0 0,0-2-14 16,1 0 14-16,3-3 20 0,-3-2 9 16,1-1 3-16,1 0-13 0,-3-6 20 15,0 0-3-15,-5 0-1 0,0-4 10 16,-3 2-3-16,-3-2 16 0,-4 2 0 16,-2-2 26-16,-2 2 6 0,-3-3 3 15,-8 1-33-15,-3-3-60 0,-3 3 2 16,-2-2 18-16,-4 2-18 0,-1 2 22 15,1 2-23-15,1 1-2 0,-1-1-15 0,2 5-28 16,3 0 8-16,1 1-9 0,2 0-89 16,4 1-17-16,2 3-36 0,2 1-59 15,4 1-33-15,-1 1-130 0,3 1-96 0,1-3-101 16</inkml:trace>
  <inkml:trace contextRef="#ctx0" brushRef="#br0" timeOffset="135034.97">12718 6246 1668 0,'0'0'195'16,"0"0"-179"-16,0 0 121 0,0 0 80 15,0 0-32-15,0 0-21 0,0 0-44 16,0 0-8-16,0 0-12 0,0 0-39 16,-29-24-39-16,29 24-21 0,0 0-1 15,1-1-32-15,2-2-3 0,3 1-10 16,5-3-16-16,4 0 10 0,4 0 25 15,3-1 23-15,2-1-49 0,0 1-45 16,-1 3 4-16,-4-1-37 0,1 4-22 0,-4 0-68 16,-3 0-27-16,-3 4-78 0,-1 3-63 15,-5-2-94-15</inkml:trace>
  <inkml:trace contextRef="#ctx0" brushRef="#br0" timeOffset="135207.94">12819 6348 1096 0,'0'0'372'0,"0"0"-190"0,0 0 16 16,0 0-81-16,0 0-29 0,0 0 9 16,0 0-26-16,0 0-16 0,0 0-55 15,0 0-6-15,0 0-23 0,31-5 26 16,-19 1 0-16,2 1-10 0,2-2-13 16,-1 3-107-16,2-3-133 0,-3 2-108 15,0 0-137-15,-3-1-151 0</inkml:trace>
  <inkml:trace contextRef="#ctx0" brushRef="#br0" timeOffset="138377.07">15731 6451 300 0,'0'0'293'0,"0"0"-77"0,0 0-50 0,0 0-46 0,0 0-32 15,0 0-88-15,0 0-49 0,0 0-244 16,0 0-199-16</inkml:trace>
  <inkml:trace contextRef="#ctx0" brushRef="#br0" timeOffset="139883.84">14108 6066 140 0,'0'0'277'0,"0"0"-120"0,0 0-27 0,0 0 33 16,0 0-3-16,0 0 39 0,0 0-4 15,0 0-19-15,0 0-53 0,0 0-35 16,0 0-23-16,-11-1-65 0,11 1-10 16,0 0-16-16,0 0 26 0,0 0 1 0,-2 0 29 15,-6 5-30-15,-1 3 3 0,-5 3 13 16,-4 2 65-16,-2 4-39 0,3-2 1 15,-2 2-43-15,3 0 0 16,2-3-26-16,4 1 6 0,3-2 18 0,2 3-24 16,1-2-23-16,4 0 10 0,0 0 23 15,0-1-7-15,4-1 23 0,3 1 4 16,4-2-1-16,4-1 26 0,0 1 56 16,6-2-34-16,2-2 34 0,2-1-37 15,0-1 4-15,1-4 0 0,1-1 3 16,-1 0-13-16,-2 0-26 0,0-5 4 0,-3-2-18 15,-1 0 14-15,-2-2-3 0,-1-2 3 16,-3 0 7-16,-2-2-20 0,-4 0 58 16,-2 0-2-16,-4-1-5 0,-2-2 4 15,-3 1-15-15,-6-1-40 0,-4-3 7 16,0 4 18-16,-3 1-28 0,2 0-13 16,-3 2 10-16,-2 2 1 0,-1-1-17 0,0 4-23 15,-1 0 10-15,1 2 29 0,4 1 2 16,-1 2-60-16,7 2-23 0,-3 0-71 15,4 1-85-15,-2 5-75 0,-2 4-166 16,1-2-73-16,3 2-147 0</inkml:trace>
  <inkml:trace contextRef="#ctx0" brushRef="#br0" timeOffset="140101.67">14598 6294 729 0,'0'0'339'0,"0"0"-261"0,0 0 10 0,0 0 228 16,0 0-85-16,0 0-163 0,0 0-53 16,0 0-15-16,0 0-1 0,0 0-31 15,0 0-88-15,-10-8-150 0,10 6-95 16,3-1-46-16,1-1-218 0</inkml:trace>
  <inkml:trace contextRef="#ctx0" brushRef="#br0" timeOffset="140599.93">15029 6024 722 0,'0'0'371'0,"0"0"-371"0,0 0-98 16,0 0 98-16,0 0 62 0,0 0-62 15,0 0 53-15,0 0-21 0,0 0 95 16,0 0-10-16,-69-16-26 0,63 16 23 16,-1 3-26-16,0 2-49 0,1 1-5 15,0 2-34-15,-3 3 0 0,1 0 1 16,1-1-1-16,0 3-39 0,1 1 37 0,3-2-28 15,2 1 27-15,1 0-27 0,1-1 30 16,6 0 32-16,3-2-32 0,4-1 13 16,3 0 7-16,1-2 61 0,1-2-9 15,6-4-17-15,-1 0-16 0,6-1 58 16,-1 0-26-16,-2-1-28 0,0-4 21 16,-4 0-15-16,-3-2 3 0,-6 0 16 15,-2 0 16-15,-5 0 42 0,-3-2 2 16,-4-3-12-16,0-1-32 0,-3-1-30 15,-5-1-25-15,-4 1 19 0,-1-1-47 0,-2 2 22 16,-2 5 22-16,-1-2 12 0,0 3-44 16,-3 3-10-16,-1 1-3 0,0 2-48 15,1 1 7-15,1 0-17 0,4 2-19 0,2 4-55 16,5-1-51-16,3 1-98 16,5 2-79-16,1-2-26 0,0 2 93 0,4 0 39 15,5-2-46-15,6 1-19 16,0-2-11-16,8-4 176 0</inkml:trace>
  <inkml:trace contextRef="#ctx0" brushRef="#br0" timeOffset="141135.07">15446 5995 104 0,'0'0'287'0,"0"0"46"0,0 0 12 16,0 0 7-16,0 0-108 15,0 0-49-15,0 0-3 0,0 0-108 0,0 0 0 16,0 0-16-16,0 0-3 0,-48-39-33 15,42 39 39-15,2 0 20 0,1 0-56 16,3 0-35-16,0 0-74 0,0 0-29 16,3 0 22-16,4 2 81 0,2 3 39 15,5 2 16-15,4-1-13 0,3 2-20 16,1 1-19-16,1-2 23 0,2 4-9 0,-1-4-17 16,-3 4-12-16,-3-1 12 15,-1-1 0-15,-5 3-47 0,-3-2-50 0,-3 0 39 16,0 2 32-16,-4-1 24 0,-1 0 2 15,-1 0 0-15,0-2 19 0,-1 0 7 16,-7 0 42-16,-4 2-3 0,-1-2-33 16,-6-2-32-16,3 1-1 0,0-3 1 15,3-2 13-15,3-3 64 0,7 0 88 16,1 0 57-16,0-4-88 0,2-2-71 0,0-4-63 16,6 2-16-16,4-7-80 0,4 0 32 15,6-3-16-15,2 0 28 0,1 0 1 16,5-3 35-16,-1 2 16 0,-3 1 0 15,-1 0 13-15,-4 0 16 0,-3 4 22 16,-6-2-9-16,-3 4 12 0,-5 3-34 16,-2-2 47-16,-2 2-35 0,-11 0-22 0,-5-1-10 15,-7 2-29-15,-4 1 28 0,-4 1 1 16,2 1 3-16,4 4 19 0,4 1-22 16,6 0-12-16,4 0-27 0,4 1-41 15,2 4-26-15,5 2-10 0,2 0-19 16,0 3-30-16,2-2 13 0,7 3 36 15,4-3-24-15,4 3-64 0,5-2-17 16,5-1-173-16,4-3 19 0,-6-3-189 16</inkml:trace>
  <inkml:trace contextRef="#ctx0" brushRef="#br0" timeOffset="141483.12">16057 5825 215 0,'0'0'1525'0,"0"0"-1366"0,0 0-120 15,0 0 156-15,0 0-20 0,0 0-20 16,0 0-45-16,0 0-43 0,0 0-24 16,0 0-43-16,0 0-58 0,-22-25-26 15,28 24-25-15,1-2 57 0,2 2 41 16,2-3 11-16,2 1 13 0,0-1-13 16,0 1 0-16,-1-1 1 0,1-1-1 15,-2 3-2-15,-2-2 1 0,1 3-19 16,-3-1 17-16,-1-1-16 0,1 2-14 15,2 1 17-15,-3 0-26 0,1 0-13 16,-3 0 19-16,1 1-25 0,-1 4-7 16,-3 0 55-16,-1 4-4 0,0 3 17 15,0 0 52-15,0 5-19 0,-4 1-7 0,1 3 0 16,0-2 0-16,0 2-6 0,2 1-18 16,-1-3 9-16,2 0-9 0,0-1-2 15,0-1-1-15,3 0-2 0,3-2-16 0,0 1-53 16,-1-4-100-16,1 1-136 0,0-1-194 15,-3-3-257-15</inkml:trace>
  <inkml:trace contextRef="#ctx0" brushRef="#br0" timeOffset="141693.93">16163 6034 1512 0,'0'0'364'0,"0"0"-364"0,0 0 0 15,0 0 59-15,0 0 77 0,90-49-74 16,-68 41-40-16,2 2 8 0,3-1-30 0,4 1 1 16,0 1-1-16,3 1-10 15,2 0-19-15,-1 0 25 0,-3 2-15 16,-2-3-72-16,-6 3-139 0,-4-1-187 0,-7 2-107 16,-5 0-190-16</inkml:trace>
  <inkml:trace contextRef="#ctx0" brushRef="#br0" timeOffset="143317.51">8028 9976 136 0,'0'0'287'0,"0"0"-26"0,0 0-69 16,0 0-75-16,0 0-45 0,0 0-7 15,0 0-13-15,0 0 26 0,0 0 30 0,0 0 58 16,78-48 58-16,-76 42 55 0,-1 4-52 15,-1-2-81-15,0 0-43 0,0-1-22 16,0 0-32-16,0-4-1 0,0 0 0 16,0-3-6-16,-4-3-13 0,-1-3-6 15,1-2-1-15,-2-2-19 0,-1-2 29 16,0-2-30-16,0 1 36 0,1-1-6 16,0 0 16-16,-1 3-18 0,4 2-28 0,0 1-2 15,2 1 29-15,1 3 6 16,0-2-35-16,1-2-22 0,5 0 9 0,4 0-6 15,0-4 6-15,3 0-9 0,4 1-1 16,0 0-31-16,-2 3-17 0,5 4 13 16,-4 3-3-16,0 3 6 0,-2 4-6 15,2 5-110-15,0 1-36 0,3 0 54 16,2 4 40-16,1 3-17 0,1 0-163 16,-3 3-182-16,-5-2-288 0</inkml:trace>
  <inkml:trace contextRef="#ctx0" brushRef="#br0" timeOffset="143493.94">8148 9707 1068 0,'0'0'723'0,"0"0"-503"16,0 0-129-16,0 0 65 16,0 0 9-16,0 0-149 0,0 0-16 0,0 0-78 15,0 0 17-15,0 0 19 0,50-40 0 16,-27 30 0-16,0 2 22 0,-1-2-100 15,1 4-104-15,-1 1-195 0,-6-1-151 16,7 3-219-16</inkml:trace>
  <inkml:trace contextRef="#ctx0" brushRef="#br0" timeOffset="143957.74">8622 9697 424 0,'0'0'1451'0,"0"0"-1246"16,0 0-82-16,0 0 84 0,0 0-13 16,0 0-75-16,0 0-77 0,0 0-42 15,0 0-7-15,0 0-18 0,0 0-11 16,-49 4 1-16,42 2 12 0,-2-1-15 15,5 2 15-15,-1-2 4 0,-2 0-1 16,6-1-12-16,-2-1-20 0,3 1-22 16,0-1-36-16,0 1-20 0,0 0 26 15,4 0 17-15,5 1 32 0,-2 0 32 0,3 1-52 16,3-4 75-16,-1 2 20 0,1-2 15 16,0 1-31-16,-2-2 18 0,2 1-9 15,-3 0-13-15,-1 0 0 0,-2-1-3 16,0 3-16-16,-2-2-37 0,-4 3 56 15,-1 1 108-15,0-1-1 0,0 2-16 16,0 0 6-16,0 0-7 0,-6 3 4 16,-1-3-10-16,0 1-19 0,0 0-13 0,-1-3-4 15,-1-1 7-15,1-1 3 0,1-2-4 16,1-1-47-16,2 0-7 0,1 0-48 16,0-1-104-16,3-2-35 0,0-1-134 15,0 1-224-15,4-1-110 0</inkml:trace>
  <inkml:trace contextRef="#ctx0" brushRef="#br0" timeOffset="144251.94">9043 9593 1721 0,'0'0'387'0,"0"0"-385"0,0 0 21 0,0 0 129 15,0 0-101-15,-79 14-51 0,61-7-4 16,5-1-22-16,2 0 26 0,1 0 20 16,4-3-20-16,3 1-34 0,2 0-47 15,1-1 0-15,0 3 43 0,1-1 35 16,6 2-16-16,2-1-1 0,-1 2 19 16,4 0-25-16,2-2-9 0,1 1 15 15,-1-2 7-15,2 0 12 0,1-2-20 16,-1 3 19-16,1-5-22 0,1-1-15 0,2 0 9 15,3 0-35-15,1 0-123 16,-2-4-157-16,-2-1-199 0,8-5-152 0</inkml:trace>
  <inkml:trace contextRef="#ctx0" brushRef="#br0" timeOffset="144509.87">9674 9294 2066 0,'0'0'304'0,"0"0"-304"0,0 0-61 0,0 0 61 15,0 0 106-15,82-41-78 0,-63 32-28 16,-2 3-1-16,-2-1 0 0,-1 5-20 15,-2-2-57-15,-1 1-22 0,-1 2-23 16,0 1-69-16,0 0-52 0,-1 0-192 0,-3 0-114 16,-2 5-147-16</inkml:trace>
  <inkml:trace contextRef="#ctx0" brushRef="#br0" timeOffset="144668.67">9889 9388 183 0,'0'0'1547'15,"0"0"-1303"-15,0 0-212 0,0 0 33 0,0 0-29 16,0 0-36-16,0 0-41 0,0 0-70 16,0 0 1-16,99-44-59 0,-76 34-43 15,-1 2-90-15,-5 3-217 0,3-3-124 16</inkml:trace>
  <inkml:trace contextRef="#ctx0" brushRef="#br0" timeOffset="145402.07">10905 8952 463 0,'0'0'978'16,"0"0"-923"-16,0 0-39 0,0 0 186 15,0 0 35-15,0 0-98 0,0 0-126 0,0 0 30 16,0 0 41-16,9-71 16 0,-1 64-35 16,1-3-13-16,-1 4-27 0,5-2-22 15,0 2-2-15,-1 0-2 0,2 0-2 16,-1 1 3-16,0 3-12 0,-1-1 9 0,-2 3 2 16,1 0 1-16,-2 0 13 15,-2 0-13-15,2 4 0 0,-5 1-19 0,2 0-33 16,-5 3 0-16,1 1 14 0,-2 1 27 15,0 2 11-15,-5 1 22 0,0-1 11 16,-4 1-1-16,3 0-7 0,-1-3-25 16,1 2-19-16,3-3 16 0,0-2-23 15,-2-2-12-15,5 0 12 0,-2-1-7 16,2 0-2-16,0-2 32 0,0 1 3 16,0-1 12-16,0-1 1 0,2 2 0 15,3 0 0-15,1-1 10 0,3 2 9 16,1-1 17-16,4 0-14 0,0 2-12 0,1 0-21 15,1-2 0-15,3 1 11 0,-5 2-13 16,2-1 1-16,-3 0-1 0,-3-2 2 16,-3 3 10-16,-2-1-12 0,-4 0-29 15,-1-1 26-15,0 1 3 0,-3 1 42 0,-7 4 23 16,-3-2-7-16,-4 3-19 0,-3 0-20 16,0 0 0-16,1-2-19 0,0 0 2 15,6-3-2-15,0 0 3 0,5-4-3 16,2 2 1-16,1-3 28 0,-3 0-23 15,2-1-6-15,-1 0-87 0,-2 0-36 16,3 0 13-16,2-1-38 0,1-3-96 16,3 1-171-16,0-3 21 0,10 0-157 15,3-3 26-15</inkml:trace>
  <inkml:trace contextRef="#ctx0" brushRef="#br0" timeOffset="145737.69">11418 8912 14 0,'0'0'717'0,"0"0"-316"0,0 0-43 16,0 0-49-16,0 0-49 0,0 0-62 15,0 0-7-15,0 0-10 0,0 0-72 16,0 0-65-16,-25-40-44 0,25 40-32 16,0 0-10-16,0 0 10 0,5 0 0 15,-1 0 3-15,7 4 29 0,1 1 20 16,5 2 9-16,1 0-6 0,5 2 6 15,1-1 6-15,-1 2-3 0,5-1 7 16,-4 2 3-16,1-1-7 0,-5-2 13 16,-6 2 0-16,-5-2-48 0,-5-1-9 15,-4 1-4-15,0 1 13 0,-6 0 48 16,-4 1 0-16,-4 1-13 0,-2-2 0 0,0 0-12 16,0-3-10-16,1-1-1 0,1 1-12 15,4-5-31-15,-1 1-29 0,2-2-11 16,-1 0-9-16,0-1-78 0,0-4-96 15,-2-3-170-15,0 1-317 0,3-3-339 0</inkml:trace>
  <inkml:trace contextRef="#ctx0" brushRef="#br0" timeOffset="145922.76">11475 8786 1702 0,'0'0'214'0,"0"0"-133"0,0 0 104 15,0 0-49-15,0 0-77 0,0 0-37 0,0 0-22 16,29-68-1-16,-13 56-25 0,4 1-6 16,2 0-7-16,4 1 16 0,4 1-6 15,0 0-97-15,2 0-121 0,0 2-227 16,-9 1-266-16</inkml:trace>
  <inkml:trace contextRef="#ctx0" brushRef="#br0" timeOffset="146415.53">11930 8612 205 0,'0'0'610'0,"0"0"-352"0,0 0 28 15,0 0 69-15,0 0-50 0,0 0-143 16,0 0-116-16,0 0-8 0,0 0-2 0,0 0 0 16,44-22-10-16,-35 20-26 0,1 2-34 15,0 0-2-15,-3 0 24 0,-1 4-1 16,1-2-17-16,-5 3-2 0,-2 0-30 15,0 1 39-15,0 0 23 0,-5 2 55 16,-2 1 10-16,-3 3-27 0,-1-3-35 16,0 3 12-16,3 0-15 0,-2-2-42 15,5-2-7-15,1 1 7 0,1-1 6 16,2-2-22-16,1-1-7 0,0 0 16 16,0-2-6-16,5 0 55 0,4-1 88 0,2-2 19 15,3 1-20-15,3-1-48 0,0 1-35 16,3 1-2-16,0-1-4 0,-1 0 4 15,1 5-2-15,0-2 13 0,-1-1 16 16,1 2-10-16,0-1 10 0,-4 0-28 16,0 1 0-16,-4 0 19 0,-6 1-1 15,-2-2-19-15,-4 0-14 0,0 2 14 0,-3 2 47 16,-6 0 53-16,-6 3-13 0,0-1-9 16,-3 0-24-16,0 1-5 0,2-5-8 15,3 0-5-15,-1 1-7 0,5-4 16 16,-1-1 16-16,0-2 3 0,-1 0-64 15,-1-1-35-15,-2-4-91 0,-1-1 4 16,2 0 35-16,2 0-6 0,5 0-20 16,3 0-39-16,3 1 38 0,1-2-22 15,8 1-182-15,6-3-144 0,5-1 68 0,-3-1-278 16</inkml:trace>
  <inkml:trace contextRef="#ctx0" brushRef="#br0" timeOffset="147113.81">12657 8496 2202 0,'0'0'391'0,"0"0"-285"16,0 0 55-16,0 0-96 0,0 0-65 15,0 0-58-15,0 0 51 0,0 0 7 16,0 0 1-16,0 0-1 0,0 0 0 0,45 36 11 15,-37-24-10-15,1 2 15 16,-3 0 4-16,5 0 5 0,-5-1-2 0,1-1-1 16,-1-2 7-16,-3-2-26 15,0-1-3-15,-1 0-13 0,-2-2-22 16,0-1-19-16,0-2-14 0,0 1-9 0,0-2 32 16,-3-1 45-16,1 0 9 0,-1 0 94 15,0-5-19-15,2-2-71 0,-1-5 54 0,-1-4-48 16,2-2 39-16,1-2-35 0,0-3-23 15,1-2-26-15,5 1 24 0,-3 2-11 16,2 3 13-16,-1 5 6 0,0 2 36 16,0 3 19-16,-1 5 0 0,-3 1 12 15,2 3-25-15,-1 0-48 0,1 0-50 16,2 0-56-16,3 4 81 0,3 3 25 16,3-1 34-16,4 5-33 0,2-3 14 15,1 3-14-15,5 0 0 0,1 2 1 16,-1-1 21-16,2 0-20 0,-1-2-3 0,0-1 0 15,-2-3 0-15,-3-1 0 0,-3 1-48 16,-5-5-32-16,-4-1-32 0,-5 0-55 16,-3 0-13-16,-1 0 41 0,0-1 90 15,0-7-168-15,0-2-39 0,-5-3 152 16,0-3 104-16,-2-2 0 0,1-1 36 16,1-4-34-16,-1-1 92 0,0 1-68 15,-1 2 30-15,3 1 96 0,-1 5 39 0,2 3 48 16,2 4-11-16,-2 3-4 0,3 1-16 15,0 3-33-15,0 1-49 0,0 0-61 16,0 0-65-16,0 0-57 0,0 0-25 16,0 0-20-16,0 0 3 0,0 5 49 15,6 3 32-15,-2 2 18 0,4 3 1 16,1 1-1-16,0 2 1 0,3 1-1 16,-1-2-12-16,2 2-17 0,1-3-32 15,-3 0-47-15,-1-2-49 0,-4-2-72 16,1-1-19-16,-6 0-14 0,2-1-170 0,-2-5-147 15,-1 1-109-15</inkml:trace>
  <inkml:trace contextRef="#ctx0" brushRef="#br0" timeOffset="147368.94">13297 8186 965 0,'0'0'1207'16,"0"0"-1071"-16,0 0 67 0,0 0 142 15,0 0-91-15,0 0-127 0,0 0-66 16,0 0-42-16,0 0-6 0,0 0-13 16,0 0-6-16,7-10-87 0,-5 22 93 15,2 1 6-15,-1 8 23 0,1 2-16 0,3 6-13 16,-4 0 0-16,0 1-1 0,2 1 0 16,-3 0 1-16,1-2-1 0,0 1-28 15,-1 1-25-15,-2-2-52 0,0 0-54 16,0-4-49-16,-5 1-66 0,-2-3-100 15,0-4-239-15,0-3-126 0,1-4 26 0</inkml:trace>
  <inkml:trace contextRef="#ctx0" brushRef="#br0" timeOffset="147968.81">13584 8365 1565 0,'0'0'575'0,"0"0"-322"15,0 0-30-15,0 0-33 0,0 0-84 16,0 0-106-16,0 0-53 0,0 0 53 16,0 0 52-16,0 0 31 0,0 0-22 15,12 59-22-15,-10-46-7 0,-2-1 0 16,0-2-1-16,0-2-5 0,0-1-23 16,0 0 0-16,0-3 12 0,0 0-15 15,0-3-16-15,0 0-38 0,0 0-26 16,0-1-32-16,0 0 44 0,0 0 68 0,0-2 77 15,0-6-77-15,0-2-77 16,0-3 20-16,1 0 53 0,1-2-15 0,2 2 19 16,-1 2 29-16,2 3 6 0,-1 2 1 15,2 1-14-15,1 0-22 0,0 4-19 16,0-3-10-16,4 2 16 0,-2 2 13 16,2 0 2-16,-3 0 30 0,1 2-14 0,0 3-18 15,-4 0-20-15,3 2 7 0,-1 0-3 16,-2 1 14-16,0-1-14 0,-2-2 5 15,0-2 11-15,-2 0 0 0,1 0 4 16,-1-3 15-16,-1 0-6 0,1 0-13 16,1 0 0-16,-1 0 0 0,1 0 3 15,1-6 93-15,1-1-64 0,2-4-32 16,-1 0-77-16,1 1 42 0,-1-2 35 16,-2 3 23-16,-2 1 15 0,3 2-9 0,-1-2-29 15,1 3 0-15,-1-1-1 0,2-1 0 16,0 2 0-16,1 0-22 0,0 1 4 15,-2 3-10-15,-1-1 0 0,1 2 0 16,-2 0-16-16,1 0 0 0,0 0-3 16,1 0 29-16,-1 6-4 0,4 0 20 0,-3 2 3 15,1 3 10-15,-1 1 12 16,2 0-3-16,-2 0-16 0,3 1-3 0,-1-1 22 16,0-1-10-16,0-2-12 0,-2 0-93 15,-1-2-114-15,2-2-65 0,-2-1-159 16,-1-2-204-16,1 0-449 0</inkml:trace>
  <inkml:trace contextRef="#ctx0" brushRef="#br0" timeOffset="148548.21">14013 8266 1600 0,'0'0'400'0,"0"0"-306"15,0 0 68-15,0 0-13 0,0 0-40 16,0 0-25-16,0 0-84 0,0 0 4 0,0 0 21 15,0 0 27-15,0 0 0 0,29 33 2 16,-23-21-12-16,-2-1-19 0,1-1-4 16,-4-2 7-16,3 2-13 0,-2-3-13 15,-1-1 0-15,1-1 0 0,-2-2-3 16,1 1-38-16,-1-3-17 0,3-1-20 16,-2 0-15-16,2 0 80 0,2 0 13 15,1-6 65-15,0 0-65 0,2-2-24 16,-1-2-5-16,3-3 16 0,-1 0-13 15,-1 0 23-15,0 0 2 0,0 3-31 16,2 0 29-16,-1 2-9 0,1 2 8 16,0 0-24-16,-3 1 28 0,1 3 0 15,-4 0 1-15,0 2 16 0,0 0 5 0,-1 3 20 16,-1 5-6-16,2-1-20 0,0 2-16 16,2 0 13-16,0 0 12 0,1-1-22 15,-3-3 35-15,2 0-2 0,-1-1-14 16,-1-1-6-16,-1-2 7 0,-3 0-1 0,1 0 4 15,1-1 6-15,0 0-6 0,0 0-10 16,1 0 0-16,3-4 42 0,1-4-4 16,0-1-38-16,3-3-13 0,0-1 23 15,-4 1 3-15,1 1-13 0,-3 1-16 16,1 2 16-16,-4 3-15 0,1 1-1 16,-1 2-2-16,-1 0-2 0,0 1-11 15,0 1-14-15,2 0 13 0,1 0 13 16,-1 3-71-16,4 1 6 0,4 2 68 15,0 2 13-15,2 1 16 0,4 1-13 16,1 1-16-16,0 1-16 0,3-2-6 0,-4-2-30 16,1-2-34-16,-2 0-40 0,-2-2-13 15,-4-4-67-15,-2 0-105 0,-3 0-362 16,-2-8-605-16</inkml:trace>
  <inkml:trace contextRef="#ctx0" brushRef="#br0" timeOffset="148865.77">14379 7895 802 0,'0'0'1548'0,"0"0"-1403"15,0 0-103-15,0 0 135 0,0 0 20 16,0 0-43-16,9-72-10 0,2 63-90 16,1 1-38-16,1 1 6 0,4 0 1 15,-2 3-1-15,2 2 0 0,-2 2-19 16,2 0 0-16,1 6-3 0,-3 5-6 0,-2 1-45 15,1 2-45-15,-8 3-31 0,-2 0 27 16,-1 0 30-16,-3-1 28 0,0 1 19 16,0 0 21-16,-1-4-1 0,-2 0 2 15,3-3-1-15,-1-4 2 0,1 0-1 16,0-3-3-16,0 0 4 0,0-2 28 0,0-1 49 16,0 0 23-16,5 0-1 0,2 0-29 15,3-1-38-15,5-3-32 0,4-1-112 16,2-2-48-16,-2 1-62 0,3 1-94 15,-1 1-121-15,-5 1-334 0</inkml:trace>
  <inkml:trace contextRef="#ctx0" brushRef="#br0" timeOffset="149025.12">15091 8092 2221 0,'0'0'391'15,"0"0"-391"-15,0 0-35 0,0 0 35 16,0 0 148-16,0 0-35 0,0 0-65 15,0 0-48-15,0 0-138 0,0 0 9 16,0 0 9-16,-28 9-80 0,20-6-105 16,2-2-205-16,-2 0-197 0,2-1-70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23T04:35:55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2738 1402 388 0,'0'0'333'0,"0"0"-108"15,0 0-14-15,0 0-38 0,0 0-20 16,0 0-7-16,0 0-22 0,0 0-10 15,0 0-11-15,6-10-9 0,-5 9-6 16,0-2-10-16,1 1-23 0,1-2-55 0,-3 2 3 16,1-1 10-16,-1 0 65 0,0 3-20 15,0-1-23-15,0 1-18 0,0-1-15 16,-1 1 24-16,-2 0-26 0,-1 0 0 16,1 0-42-16,-2-2 9 0,2 2 4 0,-5 0-32 15,4 0 35-15,-2 0 24 16,-2 0-27-16,1 2-4 0,-4 2 33 0,2 0-3 15,-1 1 3-15,-1 1-26 0,-1 1 7 16,5-2-1-16,-2 1-19 0,2-1 38 16,4-1-15-16,0 0-3 0,3-3-1 15,0 2 8-15,-1-1 11 0,1 3-1 16,-2 1 2-16,1 1 27 0,-2 3-8 16,-3 0 30-16,2 1-13 0,-2 0-20 15,2-3-13-15,1 1 13 0,0-4-16 16,0-2-51-16,3 0-34 0,-1-2-12 0,1 1 13 15,0 0 9-15,0 0 10 16,2 0-13-16,3-1 23 0,-1 2 36 0,2-1 18 16,1 1 2-16,0 1 0 0,1-1 12 15,-1 0 49-15,3 0 26 0,0 1-10 16,3 0-13-16,4 0 35 0,3-1-71 16,2 2-29-16,1 2-42 0,0 2-42 0,-4-1 35 15,-2 2 49-15,-2 2-48 0,2-1-60 16,1 2 8-16,1 1 87 0,0-1-82 15,-3 0 17-15,-3-2 55 0,-6-1-39 16,-5-3-48-16,-2 0 110 0,-6-2 195 16,-10 1 250-16,-7 2-201 0,-9 0-102 15,-8 1-61-15,-2 0-29 0,-4 1-22 16,3-1-30-16,2 0-32 0,4-1-26 16,5 0-52-16,7-3 22 0,4 0-16 15,4-2-58-15,5 2-82 0,3-3-84 16,5 1-83-16,4-3-94 0</inkml:trace>
  <inkml:trace contextRef="#ctx0" brushRef="#br0" timeOffset="249.9">2807 1385 2032 0,'0'0'156'15,"0"0"-156"-15,0 0 0 0,0 0 84 16,68-67 23-16,-44 52-36 0,2 3-16 0,0 0-36 16,-6 3 1-16,-1 3-20 0,-2 1-54 15,-4 1-111-15,0 4-81 0,3 0-105 16,0 0-98-16,-5 1-63 0,7 7-189 0</inkml:trace>
  <inkml:trace contextRef="#ctx0" brushRef="#br0" timeOffset="437.06">3435 1552 2572 0,'0'0'328'0,"0"0"-216"0,0 0-35 15,0 0 134-15,0 0-23 0,0 0-93 0,0 0-89 16,0 0-6-16,0 0-95 0,0 0-86 16,-44-1-139-16,38-1-179 0,3 2-253 15,-5-2-990-15</inkml:trace>
  <inkml:trace contextRef="#ctx0" brushRef="#br0" timeOffset="1518.13">5206 1225 1064 0,'0'0'1583'16,"0"0"-1464"-16,0 0-84 0,0 0 78 15,0 0 92-15,0 0-20 0,0 0-115 16,0 0-70-16,0 0-50 0,0 0-37 16,0 0-21-16,-36-37-33 0,36 44-68 0,0 5 64 15,0 5 145-15,6 3 3 16,0 3 26-16,0 4-16 0,2-3 3 16,-2 0 0-16,0 0 29 0,0-3 4 0,1 0 12 15,-3-2-19-15,0-2-23 0,1-3-18 16,-2 0 25-16,0-2 6 0,0-1-13 0,-3-1-17 15,1-4-2-15,-1-3 0 0,0 2-19 16,0-4 7-16,0-1 12 0,0 0 35 16,0 0 29-16,0 0 29 0,0 0-3 15,0 0 28-15,0 0 18 0,0-6 0 16,3 0-120-16,2-4-16 0,3-1-38 16,2-1 13-16,7-1-38 0,5 2 9 15,8-2-39-15,7 2 43 0,2 2 11 16,2 1 14-16,-1 4-10 0,-1 2-4 15,-6 2 7-15,-3 1 0 0,-5 8-12 16,-3 0-20-16,-4 4 6 0,-5 2-6 0,0-2-10 16,-7 1-4-16,-5 2-2 15,-1 1 25-15,-8 1 55 0,-11-2 40 0,-7 2 53 16,-7 2-38-16,-3-5-32 0,-2 0 12 16,-2-2-13-16,3-4 11 0,2 0-11 15,2-4 4-15,7-5 0 0,7 0-26 0,3 0-25 16,9-7-20-16,4-3-113 0,3-3-223 15,16-5-202-15,0 2-614 16</inkml:trace>
  <inkml:trace contextRef="#ctx0" brushRef="#br0" timeOffset="1717.02">6107 1427 2413 0,'0'0'442'0,"0"0"-381"15,0 0-19-15,0 0 169 0,0 0-51 16,0 0-122-16,0 0-38 0,0 0-22 16,0 0-26-16,0 0-22 0,52-21 6 15,-26 15 13-15,6 2-4 0,1-1-47 16,3 1-88-16,1 2-142 0,1 1-236 16,-15-1-476-16</inkml:trace>
  <inkml:trace contextRef="#ctx0" brushRef="#br0" timeOffset="1840.7">6362 1560 68 0,'0'0'1799'0,"0"0"-1527"15,0 0-197-15,0 0 25 0,0 0 81 0,0 0-181 16,0 0-100-16,0 0-94 0,0 0 9 16,87-18-159-16,-66 11-376 0</inkml:trace>
  <inkml:trace contextRef="#ctx0" brushRef="#br0" timeOffset="2274.91">6936 1145 2202 0,'0'0'168'0,"0"0"-168"0,0 0 0 15,36-68 210-15,-17 51-71 16,2 3-78-16,2 1-59 0,5 3 0 0,2 1 8 16,0 3-10-16,2 0-23 0,0 4-2 15,-5 2-4-15,-1 0-7 0,-6 1-9 16,-4 7 10-16,-2 2-7 0,-5 3-26 16,-2 4-13-16,-5 2 13 0,-2 2 32 15,-3 3 36-15,-9 2 3 0,-6 2 32 16,-5 3 7-16,-2 2-3 0,-6 2-19 15,1 1 9-15,0-2-28 0,3-4-1 16,4-8 2-16,7-4 41 0,4-4 2 16,7-4 7-16,3-4-33 0,1-2-16 0,1-3 30 15,0 0 115-15,0-1 25 16,3 0 13-16,1 0-1 0,6 0-17 16,4 0-28-16,8-2-39 0,4-3-54 0,8 0-28 15,1-3-19-15,1 0-30 0,0-2-70 0,0-2-49 16,-1 1-61-16,2-1-39 0,-1-2-95 15,-3 0-114-15,-10 3-341 0,2-10-635 0</inkml:trace>
  <inkml:trace contextRef="#ctx0" brushRef="#br0" timeOffset="2508.05">7621 1107 2002 0,'0'0'592'0,"0"0"-576"0,0 0-15 0,0 0-1 15,0 0 62-15,0 0-60 0,0 0 33 16,0 0 26-16,90 15-16 0,-65-3 0 16,2 3-32-16,2 2 7 0,-3 2 9 15,0 1 22-15,-3 0 0 0,-3-1-28 16,-1-2 25-16,-8-1-48 0,-3-2 0 16,-4-3-74-16,-4 1-58 0,0-2 20 0,-2-1-11 15,-5 0-22-15,-6 0 9 0,-4 0 13 16,-6-5-168-16,4 0-347 0,-13-4-606 0</inkml:trace>
  <inkml:trace contextRef="#ctx0" brushRef="#br0" timeOffset="2674.9">7648 1092 1139 0,'0'0'198'0,"0"0"-87"16,0 0 253-16,0 0-49 0,0 0-198 15,76-65-111-15,-50 53-6 0,4-1-13 16,3 3 0-16,0 0 0 0,2 2-3 15,1 3-81-15,-1 0-133 0,-2 1-63 16,0 3-104-16,-1 1-46 0,-3 0 48 16,-5 1 118-16</inkml:trace>
  <inkml:trace contextRef="#ctx0" brushRef="#br0" timeOffset="2908.44">8171 988 246 0,'0'0'270'16,"0"0"11"-16,0 0-135 0,0 0-6 0,27 66 20 16,-22-51 3-16,2 2-33 0,0 0 52 15,0 0 13-15,2 1-65 0,2-3-17 16,-2 2-51-16,4 0-26 0,0-2 22 15,0 0 0-15,3 1-6 0,0-2 29 16,2-1 6-16,2-2 0 0,1 0 16 16,0-5 13-16,1 0-30 0,0-4 1 15,-2-2 3-15,0 0-11 0,-7 0-15 16,0-7 38-16,-6 0 47 0,-3-4 51 0,-4-4-65 16,-4-4-135-16,-9-5-101 0,-4-2 54 15,-6 0-79-15,-3 1 46 0,-3 4 1 16,2 2 57-16,-2 4-13 0,0 2-42 0,4 3-117 15,-2 1-85-15,4 4-8 16,3 2-82-16,4 2-254 0,5 1-362 0</inkml:trace>
  <inkml:trace contextRef="#ctx0" brushRef="#br0" timeOffset="3540.62">8648 1041 1960 0,'0'0'546'0,"0"0"-546"16,0 0-142-16,0 0 142 0,0 0 0 0,0 0 29 15,0 0 19-15,0 0 52 0,0 0-3 16,0 0-23-16,0 0-38 0,32 72-7 16,-31-64 3-16,0-3-32 0,-1-1 0 15,0-1-32-15,0-2-7 0,0 0-16 16,0-1 7-16,0 0 48 0,0 0 19 0,0 0 68 15,0 0 65-15,0-4 27 0,0-1 0 16,0-5-179-16,0-4-29 0,0-3-31 16,0-1 21-16,0-1 4 0,0 2-13 15,0 1 48-15,3 4 16 0,2 3 13 16,1-1 37-16,2 4-65 0,-1 1 14 16,2 1-15-16,1 2-25 0,0 2-7 15,2 0-33-15,3 2 65 0,0 3 7 16,1 3 31-16,1 2-37 0,0 0 1 0,-1 2-2 15,-1-2 1-15,-5-2-2 0,-3-2 1 16,-3-3-4-16,0 0 4 0,-2-2 16 16,-1-1 13-16,-1 0 9 0,0 0 1 15,0 0-1-15,0 0 10 0,0 0 9 16,0 0 10-16,0-4 6 0,0-2-73 16,0-6-9-16,0-3-42 0,3-3 19 0,2-3-3 15,-1-1-57-15,-1 3 37 0,1 3 7 16,1 5 13-16,-1 2 35 0,0 4 0 15,-1 1 19-15,-2 2-3 0,2 1 13 16,0 1-29-16,0 0-25 0,3 0-39 16,4 3 32-16,2 2 32 0,3 0 54 15,1 4 4-15,1 0-30 0,-2 3-15 16,4 0 0-16,-5 2-12 0,2 2 2 16,-3 1 10-16,0 0 9 0,-2 1 7 0,1-2 9 15,-1-1-12-15,-5-3-7 0,-1-1-19 16,-4-2-14-16,-1-3-31 0,0 0-34 15,0 0-30-15,0 0-45 0,-6 0-119 16,0 0-4-16,-5-2-167 0,5-2-543 16</inkml:trace>
  <inkml:trace contextRef="#ctx0" brushRef="#br0" timeOffset="4076.25">9266 915 2165 0,'0'0'262'0,"0"0"-260"0,0 0-2 15,0 0 49-15,0 0-7 0,0 0-29 16,0 0 29-16,0 0 13 0,0 0 9 16,0 0-32-16,0 0 0 0,26 44-30 15,-25-38 15-15,1 0-17 0,-2-1-61 16,0 0 19-16,0-3-7 0,0 0 17 16,0 0-10-16,0-1-19 0,0-1 19 15,1 0 42-15,-1 0 97 0,3 0 38 16,2-5 29-16,-1-2-87 0,7-4-77 15,-3-2-54-15,2-2 54 0,-1 2-3 16,0 0-4-16,0 3 7 0,-3 2 26 16,1 3 38-16,2 1-48 0,-5 0 2 15,3 3-18-15,1-1 0 0,1 2-25 0,2 0-43 16,2 2 68-16,1 3 4 0,5 2 66 16,-2 1-22-16,3 2-16 0,-4-2-12 15,0 2-18-15,-4-3 10 0,-4 1-12 16,1-3-16-16,-6-1 4 0,-2-2-40 15,-1-2-12-15,0 0 26 0,0 0 36 0,0 0 0 16,0 0 1-16,0 0 1 16,0 0 59-16,0-1 73 0,0-5 31 0,3-2-138 15,3-3 4-15,0-3-13 0,2-1 22 16,-1 1-16-16,1 0 39 0,-3 1-26 16,1 4-32-16,1 2 67 0,-4 5 3 15,0 1 34-15,-3 1-78 0,3 0-29 16,-2 0-73-16,2 2-44 0,3 4 39 15,0 4 78-15,4 3 41 0,-1 1-9 16,1 2-21-16,0 1-11 0,-2 1-16 0,1-1-15 16,-3 1-4-16,4 0-51 0,-4-2-93 15,1 4-54-15,3-2-157 0,-4-3-101 16,7 3-781-16</inkml:trace>
  <inkml:trace contextRef="#ctx0" brushRef="#br0" timeOffset="4265.85">10188 1158 1015 0,'0'0'1162'15,"0"0"-1162"-15,0 0 0 0,0 0 39 16,0 0 110-16,0 0-17 0,0 0-32 16,23 68-19-16,-20-53-17 0,-3 0 14 15,2 0-8-15,-2 1-28 0,0-1-7 16,0 2-35-16,-5 0-12 0,-6-3-107 0,-1 2-74 15,-3-2-114-15,-3 0-190 16,3-5-669-16</inkml:trace>
  <inkml:trace contextRef="#ctx0" brushRef="#br0" timeOffset="5590.09">11308 987 2130 0,'0'0'240'0,"0"0"-208"16,0 0-29-16,0 0 58 0,0 0-61 0,0 0-26 15,0 0-39-15,0 0-28 0,0 0-53 16,0 0 45-16,-20 10 101 0,20 5 68 16,4 3 26-16,-1 2-13 0,3 3-22 0,1 2 2 15,-1 2 13-15,1-1-25 0,0 0-10 16,-1-1 3-16,0-2-23 0,1-2-16 16,-1-3-1-16,-3-5 2 0,1-2-1 15,-2-2 8-15,-1-4-9 0,-1-1 6 16,0-1-5-16,0-3 7 0,0 0 42 15,0 0 54-15,0 0 39 0,-3 0 8 16,-6-3-36-16,-8-2-117 0,-9 0-106 16,-10-2 48-16,-6 2-15 0,-8 3 73 15,-2-1 19-15,3 3 3 0,3 0 10 16,4 3-12-16,3 2 24 0,3 2-18 16,9 0-26-16,4 1-6 0,6-2-20 0,8-1-3 15,3 1-32-15,5-1-25 0,1 1-14 16,0 2 42-16,0 2 33 0,1 2 25 15,6 2 32-15,2 1 19 0,5 1 4 0,2-1 3 16,7-1-33-16,3 1 30 0,6-2 9 16,4-5 0-16,7-1-19 0,6-2-45 15,4-4-29-15,5 1-96 0,3-2-64 16,-1 0-66-16,-2-4-133 0,-13 0-336 16,9-4-626-16</inkml:trace>
  <inkml:trace contextRef="#ctx0" brushRef="#br0" timeOffset="5783.88">11700 1387 2516 0,'-6'0'425'0,"6"0"-371"0,0 0 90 0,0 0 124 0,0 0-61 0,0 0-144 0,3 0-63 0,5-3-28 0,3-1-111 0,9 0-17 0,3 0 54 16,5 1 32-16,6 3-199 0,-5 7-137 0</inkml:trace>
  <inkml:trace contextRef="#ctx0" brushRef="#br0" timeOffset="5907.66">11806 1526 1233 0,'0'0'257'0,"0"0"-231"15,0 0 248-15,0 0 57 0,3 0-101 16,8 0-85-16,3 0-71 0,9-3-41 0,6-3-33 15,4 1-29-15,-1-1-110 0,3-2-221 16,-9 3-374-16,5-7-556 0</inkml:trace>
  <inkml:trace contextRef="#ctx0" brushRef="#br0" timeOffset="6219.84">12491 1162 1956 0,'0'0'477'0,"0"0"-455"16,0 0 7-16,0 0 46 0,0 0-75 16,0 0-49-16,0 0-96 0,0 0 145 0,0 0 48 15,0 0 36-15,91 37-39 0,-61-21-45 16,-3 0 101-16,-2 4-37 0,-2-1-13 15,-4 0-38-15,-3 2-13 0,-6-3-3 16,-1-1-16-16,-5-2 0 0,-1-1 2 16,-3-1 15-16,0 0-11 0,0-1 13 15,-6-1 0-15,-7 0-44 0,-3-3-7 16,-5 2 38-16,-8-4-94 0,-3 0-161 16,-2-1-265-16,8-4-225 0</inkml:trace>
  <inkml:trace contextRef="#ctx0" brushRef="#br0" timeOffset="6403.95">12644 1238 1144 0,'0'0'466'16,"0"0"-464"-16,0 0 92 0,0 0 192 16,0 0-65-16,0 0-131 0,77-58-63 15,-64 52-27-15,-1-1-16 0,2 3-7 16,-2 0 20-16,-1 2-26 0,0 1-13 15,1-2 19-15,1 3-113 0,2 0-221 16,1-1-210-16,-3 1-195 0</inkml:trace>
  <inkml:trace contextRef="#ctx0" brushRef="#br0" timeOffset="7041.19">13130 1198 1865 0,'0'0'539'0,"0"0"-362"0,0 0 55 0,0 0-4 0,0 0-81 16,0 0-67-16,0 0-51 0,0 0-29 15,0 0-3-15,0 0-32 0,0 4 3 16,0-4 3-16,0 0-3 0,0 0-3 16,0 0-3-16,0 0 12 0,0 0 26 15,0 0 20-15,0 0 12 0,0 0-29 16,0 0 1-16,0 0-3 0,0 0-1 15,0 1 0-15,0-1-16 0,0 0-7 16,0 0 1-16,0 0-4 0,0 0-12 0,0 0-1 16,0 0 10-16,0 0 29 0,0 0 14 15,0 0 18-15,0 0 23 0,0 0 9 16,0 0 0-16,0 0-7 0,0 0-18 16,0 0-20-16,0 0-18 0,0 0 0 15,0 0 1-15,0 0 4 0,0 2-6 16,0-2-22-16,0 1 0 0,0 1-23 0,0 2-28 15,-1 3 50-15,-1 2 20 0,1 1 3 16,-2 4 3-16,1 1-2 0,2 1 0 16,-1 2 11-16,-1-1-12 0,2-2 0 15,0-2 0-15,0-1 0 0,0-3-13 16,0-2-6-16,0 0 16 0,0-2-10 16,0 0 13-16,0-1-2 0,0-1-1 15,3-1-10-15,-1 2 10 0,1-2 0 16,1 1-9-16,4 0 12 0,0-1 45 0,3 0 25 15,5 0 13-15,2-2-16 0,3 0-10 16,3 0-6-16,2 0-9 0,-2-4-17 16,-1-1-3-16,-2 0 29 0,-3-1 16 15,-1-4-17-15,-6 0 35 0,-1-1 16 16,-4-5-16-16,-4 1-50 0,-2-3-35 0,-2-2 6 16,-7 2-6-16,-5 2 12 0,0-1-12 15,-4 3-39-15,2 4 10 0,-7-1-11 16,-1 5 2-16,-3 2-57 0,-5 3-66 15,-4 1-74-15,-2 0-84 0,5 5-58 16,6 1-33-16,7 2-327 0,9-3-355 16</inkml:trace>
  <inkml:trace contextRef="#ctx0" brushRef="#br0" timeOffset="7443.87">13709 1225 1459 0,'0'0'721'0,"0"0"-504"0,0 0-20 15,0 0 54-15,0 0-164 0,0 0-58 16,0 0 16-16,0 0-45 0,0 0-54 16,0 0-19-16,0 0-24 0,-39-4-22 15,36 8 9-15,3 1 42 0,0 2 26 16,0 0 20-16,0 1 19 0,0 1-1 15,2 0-31-15,2 3 35 0,2-3 0 16,1 0 16-16,5-1 65 0,-1-1 19 16,3-2-36-16,1-1 17 0,2-2-20 15,1-1-22-15,0-1-4 0,1 0 17 0,-2-1-8 16,-2-4 1-16,-2-1 3 0,-2 0 13 16,-5-3 13-16,1-2 6 0,-5-1-1 15,-2-1-44-15,0-4-33 0,-5 1-2 16,-5 1 0-16,0 2 44 0,-2 2 7 15,0 0-7-15,-3 4-44 0,1-1-15 16,-1 3-39-16,-2 1-20 0,3 3-28 0,-2 1-73 16,3 0-105-16,-1 1-94 0,2 6-83 15,3 3-108-15,2-3-106 0,7 4-76 0</inkml:trace>
  <inkml:trace contextRef="#ctx0" brushRef="#br0" timeOffset="8108.74">14219 1203 2179 0,'0'0'317'0,"0"0"-249"15,0 0 180-15,0 0 60 0,0 0-103 0,0 0-113 16,0 0-92-16,0 0-29 0,0 0-41 15,0 0-19-15,0 0-33 0,-1 4-15 16,-1 1 72-16,2 3 43 0,0 0 22 16,-1-1-3-16,-2 0 3 0,3-1-2 15,-1-2-2-15,-1-1-12 0,1-2-6 16,1 1-36-16,0-2 6 0,-1 0 52 16,1 0 70-16,0 0 20 0,0 0 13 15,0-6-1-15,0 0-89 0,1-7-13 0,3-3-41 16,3 0 2-16,-1-1 39 0,1 3 23 15,-1 1 57-15,-1 2-13 0,0 3 0 16,-1 1 3-16,2 1-70 0,-3 2-3 16,2 3-42-16,-1-2 13 0,3 3-48 15,0 0 4-15,0 0-27 0,2 0 13 16,2 1 26-16,1 4 48 0,-2 0 16 16,3 3 29-16,-3 0-10 0,-1 0-19 0,-1 1-17 15,0-1-35-15,-4 0 11 0,1-1 39 16,-1 1-17-16,-1-3 3 0,1 0 14 15,-3-2 2-15,1-1 2 0,-2-1 17 16,1-1 20-16,-1 0-7 0,0 0 4 16,2 0 5-16,1-3 46 0,1-3 0 15,3-1-87-15,2-4-71 0,1 0 68 0,0-1-36 16,4 0 27-16,1 0-1 0,-1 0 12 16,2 0-28-16,0 2 18 0,-2 1 9 15,1 3 2-15,-2 1-1 0,-2 1-15 16,2 1-13-16,-3 3-10 0,-2 0 17 15,0 0-20-15,1 1-32 0,-2 6-13 16,0 1 67-16,-1 2 7 0,-3 0-6 16,0 4-10-16,-2 1 13 0,-1 0 15 15,0 2-25-15,0 0 10 0,0-1 3 16,0 0 13-16,0-1-1 0,-1-2-74 0,-1 0-15 16,1-3-37-16,1 0-168 0,0-3-92 15,0-2-164-15,0-1-208 0</inkml:trace>
  <inkml:trace contextRef="#ctx0" brushRef="#br0" timeOffset="8724.98">14800 1073 1964 0,'0'0'415'0,"0"0"-312"0,0 0 152 16,0 0 47-16,0 0-100 0,0 0-139 15,0 0-63-15,0 0-51 0,0 0-16 16,0 0-9-16,0 0 72 0,10 21 3 15,-10-8 1-15,0 2 1 0,0 1-1 16,0-1-2-16,0-1-11 0,-1-1 13 16,-1-1-3-16,-1-6 1 0,2-1-14 0,-1-2-10 15,1-2 4-15,1 0-17 0,0-1 39 16,0 0 20-16,0 0 53 0,0-3 23 16,0-5-96-16,6-2-38 0,0-6-23 15,1-1 10-15,4-2-13 0,-2-1 35 16,3 1 29-16,0 1 16 0,-1 4 10 0,-1 1 2 15,1 3 11-15,1 2-36 16,-2 2 23-16,1 2 22 0,-2 0-48 0,0 2-3 16,-1 0-13-16,-1 1 15 0,2 1-25 15,-3 0-19-15,2 3 0 0,1 3 45 16,0 2-2-16,0 2-15 0,1 0 1 16,-2 3-7-16,0 0 7 0,1 0 4 15,-3-1 9-15,0-1 1 0,-3-3 2 16,1-2 0-16,-2 0 1 0,-1-4 2 15,-1-1 16-15,0 1 3 0,0-2 17 16,0 0 18-16,0 0 30 0,0-3 31 16,0-2 7-16,3-2-125 0,4-1-61 0,-1-4 32 15,3 1-6-15,1 0 19 16,1 1-9-16,-2-1 25 0,1 4 0 0,1-1 25 16,0 0 14-16,-1 2 5 0,0 1-41 0,-1-1 36 15,-1 3-37-15,1 0-2 0,-4 2-2 16,1 1-46-16,-3 0-13 0,2 0-22 15,-1 2-29-15,0 6 45 0,5 1 67 16,-2 1 22-16,0 4 1 0,3 1-7 16,-3 0-14-16,1 2 20 0,-1-2-19 15,0 1-3-15,-1-2-9 0,-2 0-65 16,-1 1-54-16,-3 0-49 0,0 0-36 16,0 1 5-16,0-1-213 0,0-2-103 15,0-3-449-15</inkml:trace>
  <inkml:trace contextRef="#ctx0" brushRef="#br0" timeOffset="9004.29">15782 1292 1474 0,'0'0'1102'0,"0"0"-947"16,0 0-153-16,0 0 120 0,0 0 39 15,0 0-37-15,0 0-50 0,0 0-34 16,0 0-40-16,0 0-41 0,0 0 26 16,8 38 15-16,-8-27 1 0,0 2 25 15,0-1-24-15,0 0 0 0,-3 1 0 16,-1-1 17-16,1-1-19 0,-3 1-3 0,2-2-51 16,-2 0-77-16,0 0-33 0,-2-2-65 15,1 2-19-15,-2-1-14 0,2-2-157 16,-2-2-118-16,4-1-95 0</inkml:trace>
  <inkml:trace contextRef="#ctx0" brushRef="#br0" timeOffset="10224.91">16850 828 1653 0,'0'0'597'0,"0"0"-383"0,0 0-75 16,0 0 38-16,0 0-55 0,0 0-58 15,0 0-64-15,0 0 0 0,0 0-45 16,0 0-57-16,-14 6-21 0,14 1 60 15,0 7 63-15,0 2 32 0,0 4 13 16,0 4 7-16,0 1-14 0,3 0 33 16,-3 1-36-16,2 0 23 0,1-2-29 15,-2-1-13-15,1-1 7 0,-1-3-23 16,1-1 1-16,-2-1 21 0,0-4 10 16,1-4-16-16,-1-1-15 0,0-4 0 0,0-2-1 15,0-1-22-15,0-1 22 16,0 0 10-16,0 0 73 0,0 0 67 0,-1-3 21 15,-5-7 16-15,-3 0-187 0,-5-4-6 16,-5-1-10-16,-3-2-76 0,-5 3 39 16,-2 1 27-16,-3 3-15 0,-2 2 15 0,-2 3 23 15,-4 1 3-15,1 4-16 16,0 0 13-16,1 0-10 0,3 6 10 0,7 1-13 16,3 0-9-16,8 1-10 0,5 0-23 15,5 1 23-15,2 0-16 0,2 0 22 16,3 1-25-16,0 1 25 0,1-3 10 15,8 2 19-15,1-3 22 0,3 2 49 16,3-2 12-16,4-1 13 0,0 1-4 16,7-4-41-16,1-1-10 0,2-2 4 15,2 0-45-15,2 0-48 0,2-8-44 0,3-1-29 16,0-2-45-16,2-4-82 0,1 0-154 16,0-3-149-16,-10 4-175 0,16-11-456 0</inkml:trace>
  <inkml:trace contextRef="#ctx0" brushRef="#br0" timeOffset="10449.28">17443 537 1152 0,'0'0'1281'0,"0"0"-1033"15,0 0-26-15,0 0-26 0,0 0-196 16,0 0-111-16,0 0-34 0,0 0-19 0,0 0 80 15,0 0 81-15,0 0 3 0,-13 42 6 16,13-29-2-16,0 3 9 0,0-1 9 16,0 2-20-16,0-1-2 0,0 4-100 15,2-2-103-15,2 2-14 0,1 1-193 16,0-6-205-16,8 6-144 0</inkml:trace>
  <inkml:trace contextRef="#ctx0" brushRef="#br0" timeOffset="10632.64">17606 965 2464 0,'0'0'300'0,"0"0"-216"0,0 0 195 16,0 0-72-16,0 0-207 0,0 0-32 16,0 0-60-16,92-45 28 0,-56 41 25 15,0 3-25-15,-2-1-119 0,-6 2-165 16,-8 0-228-16,-6 3-594 0,-13 4 404 0</inkml:trace>
  <inkml:trace contextRef="#ctx0" brushRef="#br0" timeOffset="10790.42">17714 1112 1410 0,'0'0'631'16,"0"0"-353"-16,0 0 91 0,0 0 0 0,0 0-97 15,0 0-56-15,0 0-105 0,0 0-83 16,0 0-28-16,95-21-12 0,-66 15 10 0,-1 1-116 15,0-1-95-15,0 4-39 0,-1-1-111 16,-1 3-157-16,-7 0-478 16</inkml:trace>
  <inkml:trace contextRef="#ctx0" brushRef="#br0" timeOffset="11206.11">18688 787 1668 0,'0'0'458'0,"0"0"-367"0,0 0 106 0,0 0 23 16,0 0-172-16,0 0-48 0,0 0-71 15,0 0 36-15,0 0 35 0,0 0-1 16,0 0 1-16,-62 30-29 0,58-22 29 16,1 1 46-16,3 0-46 0,0 1-23 15,0 2 23-15,0 0 26 0,4 3-6 16,2 0 34-16,2 1-31 0,0 1-22 16,4 1 2-16,-1 0-3 0,2 0-3 15,-1 1 3-15,-1-1 44 0,2 0 111 16,-3-1-5-16,-1-1-79 0,-1-2-1 15,-2-2-35-15,-4 0-32 0,-2-2-3 16,0-1-3-16,0-2-45 0,-2 3 4 0,-6-4 8 16,-5 1 4-16,-2-2-25 0,-5-3 34 15,-1-1-54-15,-3-1-155 0,0-1-136 16,5-4-333-16,-5-9-581 0</inkml:trace>
  <inkml:trace contextRef="#ctx0" brushRef="#br0" timeOffset="11347.12">18635 919 1918 0,'0'0'764'0,"0"0"-571"0,0 0-64 0,0 0 146 16,0 0-110-16,0 0-165 0,97-71 0 15,-63 60-38-15,5-1 37 0,3 2-46 16,1 0-8-16,0 4 14 0,-4 2-77 16,-5 1-129-16,-6 3-124 0,-5 0-195 15,-10 0-490-15</inkml:trace>
  <inkml:trace contextRef="#ctx0" brushRef="#br0" timeOffset="11671.37">19172 916 810 0,'0'0'335'16,"0"0"-178"-16,0 0 97 0,0 0 74 0,0 0-85 16,0 0-100-16,0 0-95 0,0 0-2 15,0 0-20-15,-20 67-25 0,20-60 18 16,2-1 71-16,2 1 27 0,1 2-14 15,4-3-10-15,2 0-3 0,3 1 10 16,3-1 9-16,5-2 22 0,1 0-16 16,3-1-26-16,1-3-19 0,-4 0-14 15,-4 0-11-15,-1-3 34 0,-10-1 15 16,-2-1 79-16,-3-3 60 0,-3-1-59 16,0-2-69-16,-9-3-103 0,-2-2-2 15,-4-1-65-15,-2 2-22 0,-2-1 0 0,-3 3 22 16,2 2-13-16,0 2-26 0,4 3-41 15,-1 2-60-15,4 2-93 0,0 2-44 16,5 0-15-16,0 2-18 0,4 4-196 16,1-1-133-16,3 3-124 0</inkml:trace>
  <inkml:trace contextRef="#ctx0" brushRef="#br0" timeOffset="12274.05">19642 844 1850 0,'0'0'713'0,"0"0"-494"15,0 0-68-15,0 0 6 0,0 0-89 0,0 0-68 16,0 0-71-16,0 0 7 0,0 0-3 16,0 0-26-16,0 0 47 0,9 17 46 15,-7-11 20-15,-1 1 12 0,1-1 3 16,-2-1-22-16,0 1 10 0,0-4-20 15,0-1 13-15,0 0-16 0,0-1-11 0,0 0 11 16,0 0 48-16,0 0-9 0,0-1 9 16,-2-2 48-16,1-4-96 0,1-2 0 15,0-3-48-15,0-2-3 0,3-2-39 16,4-1-13-16,1 0 39 0,-1 4 64 16,2 1 67-16,0 4-34 0,-4 1 60 15,1 3-26-15,0 0-16 0,0 2-3 16,2-1-29-16,0 3-18 0,0 0-1 15,1 0-3-15,5 0-86 0,-1 4 89 0,2 4 6 16,1 0 26-16,2 2-10 0,-3-1 10 16,-1 1-32-16,-4-1-2 0,-1-1-33 15,-1-1 9-15,-3-3 10 0,-2 0 15 16,-2-1-2-16,1-2 1 0,-2 1-1 16,0-2-16-16,0 0-4 0,0 0 11 15,0 0 12-15,0 0 55 0,0-5 60 16,3 0 19-16,2-3-134 0,1-3 2 0,1-1-2 15,0 0 0-15,4-2-13 0,1 1-9 16,-1 0-64-16,0 3 9 0,1 2 64 16,-4 1 13-16,0 4 42 0,-4 0 3 15,1 2 3-15,-2 1-23 0,-1 0-25 16,1 0-51-16,3 0-54 0,1 6 98 16,3 0 7-16,0 5 1 0,0-1-1 0,3 3-28 15,-4-1 2-15,-1-2-67 16,0 1-52-16,-1 0-77 0,-2-2 32 0,-2 1-69 15,0-2-153-15,0 0-93 0,0-3-156 16</inkml:trace>
  <inkml:trace contextRef="#ctx0" brushRef="#br0" timeOffset="12855.94">20348 677 1911 0,'0'0'340'16,"0"0"-175"-16,0 0 81 0,0 0-72 15,0 0-174-15,0 0-90 0,0 0-59 16,0 0-9-16,0 0 158 0,0 0 36 0,14 19-7 16,-13-10 13-16,-1 1-4 0,0 1-5 15,0-1-11-15,0 0 23 0,0-2-41 16,0-2-1-16,-1 0 0 0,-1-1 10 16,1-3-2-16,-1 1-11 0,2-2-26 15,-1-1-19-15,-1 0 45 0,2 0 29 16,0 0 109-16,-1-3 55 0,1-3-1 15,0-3-192-15,0-4-29 0,0-2 17 16,3-3-17-16,3-1-3 0,2-1-20 16,4 2-15-16,1 0 29 0,0 5 34 15,-2 3-31-15,1 3 35 0,-2 2 7 16,-3 4 28-16,0 0-10 0,-1 1-25 0,4 0-73 16,-1 1 73-16,2 5 22 15,4 1-6-15,-1 1 16 0,0 1-6 0,1 1-24 16,-1 0-2-16,-1 1 1 0,-4-3 0 15,2 2 2-15,-3-3 0 0,-4 0-3 16,0-2 0-16,-1-1-3 0,0-2 3 0,-3 0 1 16,0-1 16-16,0-1-1 0,0 0 19 15,0 0 32-15,4 0 54 0,-2-4 36 16,1-2-56-16,3-3-101 0,2-3-19 16,2-1 10-16,0 0 9 0,-1-1 32 15,2 3-13-15,-2 0-16 0,0 3 60 16,-2-2-16-16,1 4-21 0,-3 1 12 15,-1 1-10-15,1 0-12 0,-4 3-4 16,1 1 4-16,-1 0-16 0,1 0-82 16,-2 0-16-16,2 1-19 0,5 5 9 15,1 3 73-15,0 3 22 0,4 2-12 0,-1-1 5 16,0 2-2-16,0-2-26 0,-2 2-86 16,-4-4-145-16,1 2-79 0,-1-3-171 15,-4-2-216-15</inkml:trace>
  <inkml:trace contextRef="#ctx0" brushRef="#br0" timeOffset="13002">20981 815 1269 0,'0'0'774'0,"0"0"-369"16,0 0-108-16,0 0-105 0,0 0-92 16,0 0-36-16,0 0 0 0,0 0-64 15,0 0-3-15,0 0-119 0,0 0-74 16,9 4-174-16,-15-3-282 0,0 0-454 15,-4 0 390-15</inkml:trace>
  <inkml:trace contextRef="#ctx0" brushRef="#br0" timeOffset="14871.84">3986 3291 108 0,'0'0'1320'0,"0"0"-985"0,0 0-72 15,0 0 86-15,0 0-26 0,0 0-104 16,0 0-78-16,0 0-57 0,0 0-51 0,0 0-33 15,4-18-64-15,-7 18-55 0,2 4-48 16,-2 5-29-16,0 4 160 0,-3 7 36 16,-1 5 26-16,-2 3 9 0,-4 4 27 15,2 2-27-15,-3-1 10 0,-1 2-3 16,-4 0-41-16,2-2-1 0,-2-2 0 16,1-1-25-16,3-7-8 0,2-4 31 15,5-5-15-15,3-3-15 0,1-6-4 16,4-4-35-16,0 0 71 0,0-1 20 15,0-2 195-15,0-5 20 0,1-7-213 16,4-5-22-16,-1-5-35 0,-1-3 35 16,2-7 0-16,1-3-4 0,-3-5-37 0,3 0 38 15,0-2-36-15,0 3 33 16,4 5 6-16,-2 2 61 0,0 8-26 0,1 2 58 16,-1 5 15-16,-2 5-3 0,-2 2 7 15,0 4-11-15,-1 3-6 0,-1 3-26 16,-2 2-69-16,0 0-41 0,0 0-104 15,4 0-46-15,-1 5 0 0,4 4 31 16,3 4 134-16,4 3 26 0,2 7 20 0,4-2 8 16,2 3-2-16,1 3-3 0,2-3 8 15,-1-1-31-15,2 2 4 16,0-2 28-16,-3-3-14 0,-1 2-18 0,-2-4-45 16,-3-2-41-16,-1-1-46 0,-6-3-80 15,-4 1-37-15,-5-2-61 0,-1 1-158 16,-5-3-147-16</inkml:trace>
  <inkml:trace contextRef="#ctx0" brushRef="#br0" timeOffset="15042.4">3790 3641 2151 0,'0'0'308'0,"0"0"-221"16,0 0 206-16,0 0-171 0,0 0-122 0,0 0-83 15,0 0 12-15,111-55 35 0,-71 43 33 16,5 1 3-16,4-1-48 0,-4 2-126 15,2 1-62-15,-4 0-72 0,2 1-176 16,-5 2 2-16,-2 0-24 0,-9 2-24 16</inkml:trace>
  <inkml:trace contextRef="#ctx0" brushRef="#br0" timeOffset="15290.81">4538 3437 55 0,'0'0'1058'0,"0"0"-606"0,0 0-237 15,0 0-85-15,0 0 16 16,0 0-46-16,0 0-22 0,0 0-29 0,0 0-49 15,0 0-91-15,0 0 26 0,-69 2 30 16,70 3-41-16,5 3 76 0,4 1 32 16,0 3 33-16,2 0-6 0,3 1 25 15,0 3 52-15,2-3-20 0,-2-2-6 16,-3 1-10-16,-3-2-36 0,-3 0-22 0,-3 0-10 16,0-2-19-16,-3 2-11 0,0-2-2 15,-6 3-1-15,-1-1-15 0,-1-1-10 16,0-2-48-16,-1 0-58 0,2-3-33 15,4-2 26-15,1-2 20 0,2 0 28 16,0 0 58-16,0-6-210 0,9-2-281 16,-3 2-82-16,13-7-96 0</inkml:trace>
  <inkml:trace contextRef="#ctx0" brushRef="#br0" timeOffset="15546">5010 3427 875 0,'0'0'319'0,"0"0"108"15,0 0 121-15,0 0-118 0,0 0-191 16,0 0-120-16,0 0-1 0,0 0-34 16,0 0-84-16,0 0-26 0,-21-11-64 0,12 15 7 15,-1 2 57-15,0 3 4 16,1-1-17-16,2 4-12 0,-1-1 35 0,2 2-26 16,3 0 0-16,0 0 0 0,3-1-6 15,0 3 19-15,9-2 6 0,-1-1-6 16,8 0 29-16,3 0 23 0,4-5 51 15,6 1 45-15,3-3-26 0,2-2-93 16,5-3-71-16,-3 0-152 0,1 0-155 16,0-5-187-16,-13 1-171 0</inkml:trace>
  <inkml:trace contextRef="#ctx0" brushRef="#br0" timeOffset="15755.16">5451 3371 2388 0,'0'0'84'15,"0"0"-58"-15,0 0 245 0,0 0-165 16,0 0-106-16,0 0-45 0,0 0 29 0,94-53-6 16,-68 45-7-16,-2 2 3 0,2 1-9 15,-4 1-20-15,1 1-116 0,-1 0-202 16,-6 2-345-16,-5 1-366 0</inkml:trace>
  <inkml:trace contextRef="#ctx0" brushRef="#br0" timeOffset="15914.31">5603 3468 1141 0,'0'0'475'15,"0"0"-95"-15,0 0-85 0,0 0-139 16,0 0-140-16,0 0-16 0,96-29-10 0,-68 21-25 15,-1 2-105-15,0 0-119 0,-5 0-124 16,-2 2-86-16,-8 2 0 0,-2 1-177 16</inkml:trace>
  <inkml:trace contextRef="#ctx0" brushRef="#br0" timeOffset="18855.41">7188 3354 111 0,'0'0'515'0,"0"0"-140"0,0 0-157 0,0 0-65 15,0 0 46-15,0 0-89 0,0 0-2 16,0 0 12-16,0 0-29 0,0 0-36 15,0-9-7-15,0 9 4 0,0 0 0 16,0-1 16-16,-1 1 20 0,1-2-1 16,0 2-16-16,-2-1 13 0,2 0-16 15,0-2-27-15,-1 1 11 0,-1-1-10 16,2 1-1-16,-3-3-41 0,2 2 0 0,-1-1 5 16,1 2-5-16,0-2 0 0,-1 1 11 15,2 0-9-15,-1 1 15 0,1-1-4 16,0 2 0-16,0 0-10 0,0 0 23 15,0 1 6-15,0-2-10 0,0 2-19 16,0 0-3-16,0 0-1 0,0 0-28 16,0 0-9-16,0 0-17 0,0 0-16 15,0 0-41-15,0 2-37 0,-2 1-15 16,1 5 50-16,-1 1 114 0,2 4 15 16,-1 1-14-16,-1 0-1 0,2 3 2 0,0-3-2 15,0 3-3-15,0 0 2 0,0-1 1 16,0 1 59-16,0 0-4 0,0 1-20 15,3-1-6-15,0-2 4 0,-1-1-17 16,1 0-3-16,-2-2 0 0,-1-2-10 16,1-3 0-16,1-2 0 0,-2-3 0 15,0 1 17-15,0-2-1 0,0-1-3 16,0 0-16-16,0 0-24 0,0 0-44 0,-4 0-42 16,-2 0-23-16,-4-1-256 0,3-1-271 15,-8-1-428-15</inkml:trace>
  <inkml:trace contextRef="#ctx0" brushRef="#br0" timeOffset="24269.16">7246 3207 378 0,'0'0'434'0,"0"0"-95"0,0 0-7 15,0 0-52-15,0 0-82 0,0 0-36 16,0 0-3-16,0 0 22 0,0 0 19 16,0 0-29-16,11-6-30 0,-11 6-16 15,0 0-4-15,0 0-3 0,0 0-16 0,0 0-32 16,0 0-22-16,0 0-28 0,0 0-20 15,0 0-45-15,0 0-34 0,0 1 0 16,0 4-43-16,-1 4 30 0,-3 4 63 16,-1 3 29-16,-2 3 15 0,-2 0 4 15,-4 2 16-15,0 0-16 0,-4 0 13 16,0 0-32-16,-2 0 0 0,3-3-3 0,-1 0 0 16,2-4-48-16,3 1 3 0,1-2-3 15,1-1 22-15,0-2 0 0,2-1 26 16,2-1-16-16,1-3 3 0,2-1 14 15,2-3 2-15,1-1 33 0,0 0 56 16,0 0 30-16,0 0-14 0,3 0-3 16,0 0 12-16,1-3-16 0,5 0-35 15,8-4-63-15,2 1-50 0,11-3-1 16,2 0 22-16,3 2-5 0,3-2 5 0,-2 3 26 16,0 0-12-16,-1 1 15 0,-2 0 0 15,-2 0-57-15,-3 1-42 0,-5 2-54 16,-3-2-42-16,-4 1-46 0,0 0-85 15,-1-2-157-15,-7 3-343 16</inkml:trace>
  <inkml:trace contextRef="#ctx0" brushRef="#br0" timeOffset="25123.09">7410 3246 320 0,'0'0'772'0,"0"0"-427"16,0 0 13-16,0 0-46 0,0 0-79 15,0 0-75-15,0 0-6 0,0 0-1 16,0 0-83-16,0 0-55 0,0 0-13 15,-2-27-55-15,-6 29-64 0,-4 6-23 0,-3 2 36 16,-6 4 106-16,-5 3 6 0,-1 1 10 16,1 3 4-16,-1 0-20 0,-2 1 2 15,4-1 15-15,-2 1-4 0,-2 0 22 16,-1 1-34-16,-2-1 32 0,2-1-33 16,1-2-29-16,5-5-10 0,5-2 13 0,7-3-32 15,5-4-16-15,4-2 35 0,3-2 32 16,0 0 7-16,0-1 62 0,0 0 6 15,0 0 32-15,6 0 29 0,4 0 22 16,7-1-22-16,8-3-65 0,5 0-63 16,6-1-1-16,3 0-3 0,2 2 2 15,0-2 1-15,1 0 1 0,0-1 15 16,1 0 6-16,-1-1-6 0,-5 2-15 16,-2-2 18-16,-5 2-19 0,-7 0-28 15,-6 1-107-15,-3 0-52 0,-7 0-67 16,-2-1-122-16,-3 3-375 0</inkml:trace>
  <inkml:trace contextRef="#ctx0" brushRef="#br0" timeOffset="25417.52">7326 3299 2524 0,'0'0'133'0,"0"0"-108"16,0 0 207-16,0 0 40 0,0 0-99 15,0 0-72-15,0 0-66 0,0 0-35 16,0 0-98-16,0 0-23 0,0 0-45 16,0 2-17-16,2 13 125 0,1 4 58 15,0 5 30-15,1 3 8 0,-1 1-36 0,2 3 10 16,-2 2 4-16,0-2 0 0,0-2 4 16,0 1-19-16,0-3 18 0,0 0-6 15,1-3-12-15,-1-2 0 0,3-1-1 16,-2-3-32-16,-1-3 0 0,1 0-90 15,-2-3-58-15,-1 0-24 0,2-5-9 16,0 1-102-16,0-3-189 0,1-1-14 16,6-4-271-16</inkml:trace>
  <inkml:trace contextRef="#ctx0" brushRef="#br0" timeOffset="25820.58">7875 3354 365 0,'0'0'2193'0,"0"0"-2026"0,0 0-144 15,0 0 199-15,0 0 43 0,0 0-96 16,0 0-80-16,0 0-82 0,0 0-7 16,0 0-80-16,-14-24-47 0,13 28-36 15,-1 2 80-15,-1 6 50 0,-1-1 14 16,2 2 3-16,1 1 3 0,1 2-2 0,0 0 15 15,0 0 1-15,0 1-1 0,4-2-38 16,4-1 6-16,3-1 19 0,1-1-32 16,2-4 32-16,5 2 13 0,2-5 58 15,1-2 29-15,4-1-4 0,0-2-19 16,1-2-9-16,-1-4-27 0,-1-3 1 16,-6-1 13-16,-2-3 2 0,-6 0 20 15,-2-3 0-15,-3 1 25 0,-6-3-70 0,0 2 15 16,-6-3-8-16,-6 1-23 0,-1 2 19 15,-5 0-22-15,-1 2-41 0,-1 1-16 16,-2 3-3-16,-1 2-61 0,3 3-42 16,-2 4-49-16,2 1-48 0,3 0-43 15,3 1-106-15,3 5-176 0,7 0-135 16,4 1 29-16</inkml:trace>
  <inkml:trace contextRef="#ctx0" brushRef="#br0" timeOffset="26215.88">8311 3201 1914 0,'0'0'269'0,"0"0"-230"0,0 0-39 0,0 0 230 15,0 0-56-15,76-54-128 0,-53 48-46 16,3 2 2-16,1 2-2 0,-4 1 0 15,-2 1-16-15,-3 1-39 0,-5 7-16 16,2 4 16-16,-5 2 13 0,-1 2 31 16,-1 2 11-16,-5 2 0 0,1 1 0 0,-4-1-16 15,0 2-4-15,-7-3 1 16,-4 3 6-16,-1 0 11 0,-5 0 2 16,-2 0 0-16,-1-1 13 0,1 0 13 0,3-3-5 15,2-5-20-15,5-1 34 0,5-6 17 16,1-1 9-16,3-3 7 0,0-1 38 15,0-1 113-15,0 0 40 0,7 0-36 16,6-1-42-16,6-5-58 0,11 1-72 0,8-2-51 16,2 0 0-16,-1-2-3 0,0 1-12 15,-3 1-115-15,-3 0-101 0,0-2-44 16,-4 2-119-16,0-3-172 0,-6 4-698 16</inkml:trace>
  <inkml:trace contextRef="#ctx0" brushRef="#br0" timeOffset="26836.1">8962 3205 2275 0,'0'0'330'16,"0"0"-282"-16,0 0 65 0,0 0 19 0,0 0-122 15,0 0-10-15,0 0-42 0,0 0 3 16,0 0-28-16,0 0 15 15,2 10 52-15,-1-2 26 0,-1 1 12 0,0 0 7 16,1 1-6-16,-1-1-10 0,0-1-26 16,0-3-3-16,0 2-24 0,0-5-5 15,0 2-42-15,-1-3-39 0,1 0 17 16,-1 0-36-16,-1-1 103 0,1 0 26 16,1 0 106-16,0-1 40 0,0-5-121 15,0-3-25-15,0-2-80 0,0-5 25 16,1-1 0-16,1 2 0 0,0-1-13 15,4 2 42-15,0 3-5 0,1-1 30 0,3 1-40 16,-1 3-1-16,4 0 6 16,-3 1 33-16,4 3 3 0,-5 0-1 0,0 2 1 15,-2 2 32-15,-2 0-6 0,0 0-25 16,1 6-1-16,1 0 62 0,2 3-20 16,2 1 0-16,-1 1 6 0,0-1-9 15,2-2-3-15,-5-2 22 0,-3 0-29 0,1-3 13 16,-4 0-7-16,1-1-12 0,-2-2-4 15,0 0 39-15,0 0 22 0,0 0 10 16,0 0 10-16,0 0 5 0,1-2-9 16,3-5-38-16,2-2-58 0,1-3-86 15,1-2 15-15,3-1 36 0,-1 0 3 16,0-1-10-16,2 2-35 0,-1 2 29 16,-1 1 48-16,3 1-13 0,0 3-3 15,0 0-25-15,2 2-21 0,0 3 8 16,-3-2 41-16,1 3-29 0,-3 1 42 15,2 0 0-15,-2 2-48 0,1 7 48 0,2 0 32 16,0 6 36-16,-3-3-36 0,-1 3-32 16,-1 1-36-16,-5-1-22 0,-3-1 23 15,0 0-7-15,0-2-13 0,-5 0-16 16,-1 0-10-16,-1-2-110 0,-1-1-224 16,4-3-226-16,-3-2-489 0</inkml:trace>
  <inkml:trace contextRef="#ctx0" brushRef="#br0" timeOffset="27416.09">9567 3028 1899 0,'0'0'502'0,"0"0"-376"16,0 0-123-16,0 0 22 0,0 0-8 15,0 0 63-15,0 0 49 0,0 0-23 16,0 0-29-16,0 0-32 0,77 50-13 15,-70-38-31-15,0-2-1 0,-4 1-35 16,-2-3-13-16,-1-1-3 0,0-2 12 16,0 1 4-16,0-2-4 0,-1-3 0 0,-2 0-9 15,1-1-13-15,0 0 61 16,2 0 10-16,-1 0 122 0,-2-5-58 16,0-3-74-16,-2 1-84 0,2-5 45 15,2-4-15-15,1 2 31 0,0-3-19 0,0 3-29 16,4 2 57-16,1 1 14 0,-1 2 29 0,3 5 39 15,-3-1-39-15,-1 4 3 16,0-1 0-16,-1 2-32 0,2 0-60 0,-1 0-72 16,4 6 59-16,2 0 73 0,-2 3 84 15,2 0-49-15,-2 1-19 0,3 1-13 16,-3-4 10-16,-1 1 10 0,0-2 29 16,-1-2-30-16,-2 1 43 0,0-5-27 15,-2 0 20-15,1 0 54 0,2 0 10 16,2 0-20-16,4-3-28 0,2-3-58 15,1 0-13-15,0-2 13 0,0 1 25 16,-1-4-21-16,2 0-5 0,-3-2-15 0,2 1-15 16,-1 2 15-16,-4 0 0 0,2 4 44 15,-2 0 7-15,-4 2-3 0,0 2-33 16,1-1 8-16,-1 2-23 0,0 1-2 16,-1 0-36-16,4 1-55 0,-1 4 67 15,5 5 26-15,0 0 0 0,0 1-22 0,2 4-26 16,-1-3 0-16,2 1-3 15,-4-1-13-15,2 0-64 0,-2-4-42 0,-5 2-85 16,1-4-97-16,-3-3-261 0,0 0-201 16</inkml:trace>
  <inkml:trace contextRef="#ctx0" brushRef="#br0" timeOffset="27764.36">9966 2560 1117 0,'0'0'735'0,"0"0"-735"0,0 0 3 0,0 0 186 0,0 0-11 16,0 0-48-16,81-27-14 0,-65 27-22 16,3 0-55-16,1 0 6 0,-1 6-42 15,-5 2-3-15,-2 4-58 0,-4-1-65 16,-5 3 84-16,-3 2-71 0,-1 2 7 15,-12 1 77-15,-2 1 23 0,-3 3 3 16,0-1-2-16,0-3-28 0,5-4-18 16,3-5-20-16,5-3 68 0,4-3 48 15,1-3 66-15,0-1 15 0,0 0 33 16,0 0 25-16,0 0-16 0,1 0-43 16,8 0-19-16,2 0 3 0,4 0-3 0,8-2-46 15,7-1-63-15,2-1-3 16,4 1-160-16,-1 2-90 0,3 1-81 0,-2 0-119 15,-10 0-333-15,13 4-492 0</inkml:trace>
  <inkml:trace contextRef="#ctx0" brushRef="#br0" timeOffset="27967.2">10703 2985 1320 0,'0'0'186'0,"0"0"-53"0,0 0 166 15,0 0-27-15,0 0-110 0,0 0-68 16,0 0 13-16,16 71 6 0,-15-58-39 16,2-4-39-16,-1 3-6 0,-2-2-16 15,0-1-13-15,0-1-40 0,0 0-79 16,-3-1-65-16,-6 2-110 0,-1-3-109 0,-3-3-98 16,1 0-284-16</inkml:trace>
  <inkml:trace contextRef="#ctx0" brushRef="#br0" timeOffset="29586.22">11765 2970 1087 0,'0'0'270'0,"0"0"-153"16,0 0 85-16,0 0 123 0,0 0-66 0,0 0-97 16,0 0-59-16,0 0-103 0,0 0-77 15,0 0 25-15,0 0 52 0,7 28 42 16,-11-10 3-16,-3 2-12 0,1 2-8 15,-1 1-22-15,1-1-1 0,0 0-2 16,3 0 1-16,-1-3-2 0,1 0 1 16,0-1-13-16,0-2 13 0,2-2 13 15,-2-2-11-15,0-2 1 0,2-3 33 16,-1-4-36-16,1 0 0 0,1-3 0 16,0 0 61-16,0 0 93 0,-1 0 36 15,1-5 5-15,-2-5-102 0,2-4-55 16,0-5 10-16,0-4-48 0,0-7-25 15,3-2 2-15,4-5 20 0,5-3-32 0,-1 0 35 16,2 3 0-16,-1 1 16 0,-1 4 19 16,1 2 35-16,-2 4-6 0,-3 3 12 15,1 5 3-15,-2 1-28 0,-1 6-4 16,-2 3 32-16,-2 3-26 0,1 4-9 0,-2 1-44 16,0 0-107-16,1 0-95 0,2 2-30 15,4 6 2-15,3 3 157 0,3 6 73 16,6 5 19-16,0 3 13 0,2 0-31 15,2 4 9-15,-1-3 3 0,-2 3 1 16,2-3-14-16,-2 0-2 0,-1-4 2 16,-1-1 2-16,-2-2 11 0,-2-1-13 15,0-1-25-15,-6-4-107 0,1 0-125 16,-6 0-66-16,-3-2-85 0,-5 0-187 16,-6-4-190-16</inkml:trace>
  <inkml:trace contextRef="#ctx0" brushRef="#br0" timeOffset="30064.04">11919 3198 463 0,'0'0'1349'16,"0"0"-1177"-16,0 0-48 0,0 0 132 15,0 0 28-15,0 0-65 0,0 0-65 0,0 0-94 16,0 0-60-16,0 0-52 0,0 0-5 16,58-33 25-16,-35 27 6 0,2 0-6 15,5 0 6-15,4 1-67 0,2 1-52 16,3 1 9-16,0-1-51 0,1 2-53 15,-4-2-46-15,1 2-46 0,-4-1 20 16,-4 0 133-16,-8 0 55 0,-5 1 58 16,-7-1-25-16,-8 1 46 0,-1 0 45 0,-4 0 78 15,-5-1-26-15,-4 1-52 0,0-1 0 16,2 1 143-16,-1 2 46 0,5-3-6 16,4 3-14-16,2 0 39 0,1 0-32 15,0 0-79-15,0 0-45 0,0 0-32 16,0 0-11-16,0 0-9 0,4 3-42 15,3 3 42-15,5 2 110 0,2 2 53 0,3 3 11 16,5 0-12-16,-2 3 15 16,3-1-45-16,-3 0-45 0,-2 3-23 0,-4-4-29 15,-2 2-19-15,-5-2-16 16,-3-1 0-16,-4 0-2 0,0-3 2 0,-5 1 11 16,-13 0 40-16,-5-2 7 0,-6 0-7 0,-7-2-23 15,-1-1 3-15,-1-1-31 0,7-4-28 16,6 1-14-16,6-2 13 0,5 0-6 15,8-2 10-15,5-2 5 0,1-2-76 16,1-3-116-16,9-1-100 0,6-3-61 16,9 0-153-16,3-3-43 0,6 3-87 15</inkml:trace>
  <inkml:trace contextRef="#ctx0" brushRef="#br0" timeOffset="30290.27">12804 3059 692 0,'0'0'85'0,"0"0"-65"15,0 0 322-15,0 0 58 0,0 0-45 16,0 0-167-16,0 0 35 0,0 0 68 16,0 0-123-16,0 0-130 0,-26-50-38 15,19 50-2-15,-1 0-11 0,2 3 1 16,3-1-21-16,1 1 17 0,2-2 16 16,0 1 55-16,0-1 3 0,0-1-19 0,0 0-17 15,0 0-19-15,0 0 13 0,-1 0-16 16,-1 1-20-16,2 0-70 0,-4 0-32 15,3 2-30-15,-2 0-74 0,1-1-131 16,1 0-199-16,1-2-112 0,0 0-60 0,14-13 728 16</inkml:trace>
  <inkml:trace contextRef="#ctx0" brushRef="#br0" timeOffset="30614.9">12729 2888 1770 0,'0'0'409'0,"0"0"-270"0,0 0 162 16,0 0-8-16,0 0-114 0,0 0-105 0,0 0-63 15,0 0-11-15,0 0-13 16,0 0-22-16,0 0-29 0,3 1-49 0,4 7 113 16,-1 4 29-16,4 2 13 0,-1 1-20 15,2 4 7-15,-3 2-28 0,0 1 31 16,-2 0-31-16,-2 1 2 0,-1-1 13 15,0 0-13-15,-2 0-2 0,2-1-1 16,0 0 12-16,2 0-11 0,1-2 1 16,0 1 42-16,0-5-18 0,0 1-25 15,1-3 21-15,2 0-18 0,-3-2 12 16,2-1 3-16,-2-3-6 0,2-1-13 0,0-4-27 16,-2 1-37-16,1-2-57 0,2-1-107 15,-2 0-166-15,-3-1-429 16</inkml:trace>
  <inkml:trace contextRef="#ctx0" brushRef="#br0" timeOffset="30759.01">12807 3183 209 0,'0'0'1259'0,"0"0"-1259"16,0 0 0-16,0 0 198 0,0 0-16 16,95-60-162-16,-62 48-20 0,5 3-13 15,2 0 12-15,-3 3-2 0,0-1-66 16,-6 2-220-16,-3 1-232 0,-12 2-278 15</inkml:trace>
  <inkml:trace contextRef="#ctx0" brushRef="#br0" timeOffset="31597.38">13548 2835 1785 0,'0'0'344'0,"0"0"-269"0,0 0 58 16,0 0-75-16,0 0-58 16,0 0-39-16,0 0 23 0,0 0 15 0,95-28-2 15,-69 27-10-15,0 0 13 0,1 1-17 16,1 0 1-16,-2 0-201 0,0 2-244 16,-8 1-223-16,3 3-244 0</inkml:trace>
  <inkml:trace contextRef="#ctx0" brushRef="#br0" timeOffset="31761.09">13709 2991 1284 0,'0'0'537'0,"0"0"-479"0,0 0 33 15,0 0 250-15,0 0-2 0,0 0-75 16,0 0-78-16,0 0-29 0,0 0-55 16,0 0-102-16,0 0-10 0,93-17-31 15,-57 11 2-15,1-2-98 0,-3 3-91 16,0 0-91-16,-4 1-75 0,-4 0-217 15,-7 3-138-15</inkml:trace>
  <inkml:trace contextRef="#ctx0" brushRef="#br0" timeOffset="32430.2">14911 2694 2300 0,'0'0'284'0,"0"0"-213"0,0 0 171 16,0 0 53-16,0 0-168 0,0 0-127 15,0 0-44-15,0 0 12 0,0 0-19 16,0 0-65-16,-1 9-12 0,10 4 128 16,2 5 39-16,-1 4 31 0,4 3-18 15,-1 2-21-15,-2 0-11 0,1 2-17 16,-3-4-1-16,-2 1-2 0,-1-2-3 15,1 0-10-15,-4-3 10 0,4-3 0 16,-4-3-42-16,3-2-71 0,-2-2-92 16,5-2-67-16,-2-2-116 0,0-5-249 15,6-2-410-15</inkml:trace>
  <inkml:trace contextRef="#ctx0" brushRef="#br0" timeOffset="32782.92">15215 2695 2035 0,'0'0'541'0,"0"0"-541"0,0 0 0 16,0 0 216-16,0 0-30 0,79-75-109 15,-57 68-54-15,3 0-12 0,-2 6-11 16,0 1-25-16,-4 0-27 0,1 4-28 16,-4 6 54-16,1 3 10 0,-3 5-32 15,-1 1-7-15,-4 3 1 0,-3 3 2 16,-6-2 20-16,0 1 29 0,-8 2 3 15,-5-2 45-15,-7 4-3 0,-1-3-42 0,0 3 25 16,-2-4-23-16,2 0-1 0,3-4-1 16,4-4 0-16,4-2 29 0,3-2 29 15,1-4 19-15,3-3-52 0,3-1-21 16,0-4 34-16,0 0 170 0,5 0 34 16,7 0-13-16,8-8-88 0,11-1-93 15,8-3-48-15,6 0-15 0,5-1 13 16,-2 1 1-16,-2 1-72 0,-6-1-85 15,-2 0-57-15,-4 2-69 0,-4 0-121 0,-2-1-164 16,-10 4-577-16</inkml:trace>
  <inkml:trace contextRef="#ctx0" brushRef="#br0" timeOffset="33034.89">15873 2657 874 0,'0'0'1536'0,"0"0"-1371"0,0 0-62 0,0 0 235 15,0 0-83-15,0 0-153 0,0 0-102 16,0 0-63-16,0 0-4 0,0 0 29 16,82-24 38-16,-51 24 52 0,0 8 11 15,-3 2-2-15,0 5-20 0,-4-1-12 16,-2 2-27-16,-3 2-2 0,-5 0-10 16,0 3 10-16,-3-2 23 0,1 1-20 15,-3-2 19-15,-2 0-22 0,1-4-24 0,-3 0-40 16,-3-3-38-16,-2 0-48 15,0-1 0-15,-9-3-14 0,-5-1 6 0,-5-2 64 16,-4-3-112-16,-5-1-323 0,4-1-595 16</inkml:trace>
  <inkml:trace contextRef="#ctx0" brushRef="#br0" timeOffset="33195.96">16039 2552 2553 0,'0'0'399'15,"0"0"-379"-15,0 0 31 0,0 0 170 16,0 0-129-16,97-61-92 0,-67 52-51 16,4 2-9-16,2 2-71 0,0 1-59 15,4 1-77-15,-3 2-66 0,2 0-140 16,-3 1-184-16,-7 0-135 0</inkml:trace>
  <inkml:trace contextRef="#ctx0" brushRef="#br0" timeOffset="33566.3">16763 2338 1944 0,'0'0'431'15,"0"0"-343"-15,0 0 25 0,0 0 28 16,0 0-141-16,0 0-129 0,0 0-23 16,0 0 123-16,0 0 29 0,0 0 42 15,-40 81-7-15,32-56-15 0,1 2-17 16,2 0 32-16,2 2 17 0,1-1-7 15,1 0-43-15,1 2 21 0,0-2-23 16,0 0 14-16,6 1-14 0,6-4-81 16,2 0 81-16,4-3 16 0,1-5 65 0,3-4 0 15,-2-3 5-15,-4-4 11 16,-4-5 2-16,-4-1 32 0,-2 0 54 0,-5-1 60 16,-1-5 1-16,0-5-41 0,0 0-77 15,-1-2-94-15,-7-1 7 0,-1-1-40 16,-3 3 15-16,-1-1-16 0,-2 2-37 0,2 4-22 15,1 2 18-15,0 1-53 0,0 2-60 16,-1 2-57-16,2 0-68 16,-1 2-72-16,-1 6-61 0,5-2-21 0,3 3-181 15,5 0-79-15,0-4-103 0</inkml:trace>
  <inkml:trace contextRef="#ctx0" brushRef="#br0" timeOffset="34198.56">17165 2461 2231 0,'0'0'362'0,"0"0"-194"0,0 0 140 16,0 0-75-16,0 0-233 0,0 0-3 16,0 0-67-16,0 0 0 0,0 0 15 0,0 0 55 15,0 0 26-15,17 33 25 0,-14-21-48 16,-1 1 10-16,-1-1-11 0,1 0-1 15,-2-2-1-15,0 1 2 0,0-5 0 16,0 0 10-16,0-3-12 0,0 0-1 16,0-3-28-16,0 1-67 0,0-1 0 15,0 0 96-15,0 0 55 0,0-1 117 16,0-4 1-16,0-6-173 0,3-2-16 16,1-3-3-16,3-2-29 0,-1 0 32 15,1-1-13-15,3 6 29 0,0 1 0 16,0 3 29-16,1 1-29 0,0 3-29 15,0 2 28-15,1 1-47 0,2 0 13 0,-2 2 6 16,4 0 29-16,-2 3 0 0,3 5 22 16,-1-1 0-16,2 4-6 0,-4-1-13 15,0-1-3-15,-2 0 0 0,-1 0-3 16,-2 0-19-16,-2-3 9 0,-2 0-3 16,-1-4 13-16,-1 1-10 0,-2-2 11 15,-1-1-2-15,0 0 2 0,0 0 2 0,0 0 16 16,0 0 42-16,0-5 57 0,-1-1-93 15,1-3-22-15,0-4-54 0,0-1 38 16,1-3-6-16,6 0 20 0,1-1-13 16,-1 1-1-16,4 2-13 0,1 1 16 15,-2 2 11-15,1 3 4 0,0 3 9 16,-3 1-10-16,2 2 27 0,-1 3-15 0,1 0 29 16,0 0-42-16,2 0 19 0,-1 5-6 15,5 4 12-15,0 3 7 0,1 3-29 16,-1 2-1-16,-2 1 1 0,0 2-3 15,1-1 0-15,-4 1-2 0,-3-1 2 16,1 1 0-16,-4-5-9 0,-2 1-29 16,-1-3-52-16,-2-2-18 0,0 1-49 15,-3-5-91-15,-1 0-62 0,-2-3-88 0,0-2-327 16,6-2-512-16</inkml:trace>
  <inkml:trace contextRef="#ctx0" brushRef="#br0" timeOffset="34782.93">17926 2359 2040 0,'0'0'395'0,"0"0"-334"0,0 0 20 15,0 0 41-15,0 0-122 0,0 0-22 16,0 0 22-16,0 0 48 0,0 0 26 16,0 0 0-16,22 54-45 0,-20-40 0 15,-2 0-10-15,0 1-19 0,0-4-25 16,0 1 9-16,0-3-4 0,0-2 8 0,0-3 9 15,-2 0 1-15,2-4-11 16,0 0 13-16,0 0 15 0,0 0 53 0,0 0 22 16,0-2 23-16,0-5-113 0,2 0-55 15,3-4-44-15,-1-2 70 0,4 1 11 16,0-2 17-16,-1-1 2 0,3 0 25 0,0 0-14 16,0 3 11-16,2 0-7 0,1 3-16 15,-3 3-1-15,0 2 1 0,-1 1 1 16,-2 3 31-16,-1 0-32 0,0 0-67 15,0 7-1-15,3 4 68 0,3 3 1 16,1 4 28-16,1 2 0 0,-2-2-3 16,4 0 9-16,-3-3 16 0,0-3-6 15,-5-2-13-15,1-2-19 0,-3-3 0 16,-1-2 6-16,-3-1 0 0,-2-2 13 16,0 0 19-16,0 0-3 0,0 0-4 15,1-2 20-15,-1-2-13 0,3-4-51 16,3 0-58-16,0-3 17 0,4-2 38 15,-2-4-13-15,4-1-57 0,4-1 41 16,-2-1-13-16,3 2-22 0,-2 3 42 0,1 5 25 16,-5 2 1-16,0 3 59 0,-2 4 11 15,-3-1 2-15,-1 2-73 0,1 2-83 16,-1 4 83-16,5 3 25 0,3 4 3 16,0 1 7-16,0 4-19 0,3 0-15 0,-2 1 18 15,0-2 4-15,0 0-4 0,-4-4-16 16,1-2-3-16,-5-2-102 0,-1 0-51 15,-3-5-97-15,-2 0-98 0,0 0-49 16,0-4-220-16,-4 0-376 0</inkml:trace>
  <inkml:trace contextRef="#ctx0" brushRef="#br0" timeOffset="35099.61">18541 2006 1960 0,'0'0'181'0,"0"0"-152"16,0 0 104-16,0 0 106 0,0 0-19 0,85-50-88 16,-74 47-36-16,-3 3-38 15,-1 0-58-15,2 2-26 0,1 5-45 0,-1 4 39 16,-1 3 30-16,0 4-23 0,-4 3-17 16,-3-1-13-16,-1 2-6 0,-1-1 38 15,-6-1 7-15,-1-2 0 0,-3 0 16 16,2 0 0-16,1-2 19 0,-4-2 7 15,5-1-13-15,0-4-12 0,2-1-1 16,2-4-22-16,3-2 22 0,-1-1 11 16,1 1 89-16,0-2 51 0,1 0-26 15,7 0-13-15,6 0 12 0,12 0-15 16,7 0-74-16,10 0-35 0,7 0-137 0,1 0-106 16,4 0-117-16,-3 0-134 15,-13 1-522-15</inkml:trace>
  <inkml:trace contextRef="#ctx0" brushRef="#br0" timeOffset="35269.18">19237 2414 1907 0,'0'0'557'0,"0"0"-538"0,0 0 149 16,0 0 125-16,0 0-72 0,0 0-128 15,0 0-65-15,0 0-28 0,0 0-21 16,0 0-43-16,0 11-70 0,0-11-110 15,-3 0-185-15,-3 1-204 0,0 0-37 16</inkml:trace>
  <inkml:trace contextRef="#ctx0" brushRef="#br0" timeOffset="36908.93">3869 6568 218 0,'0'0'0'0,"0"0"-88"0,0 0-42 16</inkml:trace>
  <inkml:trace contextRef="#ctx0" brushRef="#br0" timeOffset="37636.94">3686 6080 551 0,'0'0'176'15,"0"0"-114"-15,0 0 65 0,0 0 13 16,0 0-45-16,0 0 74 0,0 0-58 15,0 0-75-15,0 0 29 0,0 0-33 16,0 0 30-16,19 62 26 0,-16-61 0 16,-2-1 22-16,-1 0 59 0,0 0 25 15,0 0 13-15,0 0 42 0,0-4 24 16,4-1-40-16,-1-2-134 0,1-5-99 16,1 0-10-16,2 0 7 0,0-1-7 15,2-3 10-15,-3 0 29 0,0-4 31 0,-2 0-47 16,-1-6 6-16,-2-2-19 0,2-4-26 15,-3-4-24-15,0-3-56 0,0 1 36 16,3 3 19-16,-3 5-7 0,0 4 58 16,0 4 70-16,0 5 3 0,0 2-35 15,0 2-34-15,0 0 8 0,1 0-12 0,2 0-13 16,3-1-3-16,1 0-4 0,6 0-43 16,3 0 15-16,6-2-49 0,5 3-8 15,3 2-31-15,3 3-9 0,-2 4-32 16,-7 4-134-16,-2 3-182 0,-8 10-32 15,-8-2-94-15</inkml:trace>
  <inkml:trace contextRef="#ctx0" brushRef="#br0" timeOffset="37810.04">3810 5958 2224 0,'0'0'153'0,"0"0"-69"0,0 0-84 15,0 0 155-15,0 0-155 0,78-52-29 0,-49 42 3 16,1 0-3-16,-1 2 16 0,-3 3-168 16,-2 1-179-16,-2 3-134 0,-5 1-141 15</inkml:trace>
  <inkml:trace contextRef="#ctx0" brushRef="#br0" timeOffset="38524.83">4280 6002 950 0,'0'0'723'0,"0"0"-470"16,0 0-130-16,0 0 82 0,0 0-86 16,0 0-119-16,0 0-3 0,0 0-20 0,0 0-22 15,0 0 45-15,-78 4 6 0,62 3-4 16,2 4-2-16,4-1 19 0,-1 0 7 15,4 0-15-15,-1 2-11 0,2 0 0 16,2-2-16-16,1 0 3 0,1 1-16 16,1-1 3-16,1-1 3 0,0 0-16 15,0 0 16-15,4-1 7 0,2-1 16 16,4 0 61-16,3-1 52 0,0-1-16 0,7-2-16 16,3 0 9-16,4-3 4 15,0 0-20-15,1-3-74 0,1-2-23 0,-3-3-96 16,0 0-62-16,1-3-42 0,-1-1-98 15,-2 1-167-15,0-2-206 0,-7 3-48 16</inkml:trace>
  <inkml:trace contextRef="#ctx0" brushRef="#br0" timeOffset="38744.82">4593 5918 1467 0,'0'0'630'0,"0"0"-423"0,0 0 42 16,0 0 86-16,0 0-104 0,0 0-113 15,0 0-79-15,0 0-39 0,0 0-74 16,0 0-41-16,-2-7-68 0,2 12 6 16,3 1 110-16,0 3 53 0,1 1 14 0,3 5 26 15,-1-3 6-15,0 1-6 0,-2 1-1 16,1-1-25-16,-2 0-16 0,-2-3-71 16,-1 2-35-16,0-2 8 0,0-2-31 15,0 1-137-15,0-2-134 0,4-4-89 16,-4 1-209-16</inkml:trace>
  <inkml:trace contextRef="#ctx0" brushRef="#br0" timeOffset="39004.33">4800 5897 880 0,'0'0'254'0,"0"0"-113"0,0 0 239 16,0 0-71-16,0 0-118 0,0 0-61 15,0 0-7-15,0 0-55 0,0 0-68 16,0 0-110-16,0 0-36 0,-43-19 65 15,37 25 42-15,3 0 37 0,0 0-30 16,3 1 9-16,0-1 20 0,0 3 3 16,0 0 1-16,0 0-1 0,0 0-23 0,5 3 23 15,1-3 15-15,3 0-14 0,2 1 63 16,3-2 11-16,2-1-49 0,2 0 6 16,4-3 33-16,0 1 22 0,1-4-22 15,0 0-65-15,-1-1-162 0,-1 0-101 0,1 0-165 16,-6-1-168-16,4-4-403 0</inkml:trace>
  <inkml:trace contextRef="#ctx0" brushRef="#br0" timeOffset="39258.25">5185 5699 2069 0,'0'0'26'0,"0"0"129"0,0 0-155 0,0 0 130 16,0 0-130-16,0 0-26 0,0 0-42 15,86-55 49-15,-63 47-7 0,0 3 0 16,-2 0-201-16,-1 2-108 0,-2 2-147 15,-5 1-222-15</inkml:trace>
  <inkml:trace contextRef="#ctx0" brushRef="#br0" timeOffset="39434.49">5332 5796 1241 0,'0'0'407'0,"0"0"-193"16,0 0 111-16,0 0-50 0,0 0-136 15,0 0-62-15,0 0-35 0,89-24-30 16,-63 17-12-16,-3 1-113 0,0-1-97 16,0 2-59-16,-3 0-117 0,-2 2-118 15,-5 0-178-15</inkml:trace>
  <inkml:trace contextRef="#ctx0" brushRef="#br0" timeOffset="40429.06">6162 5391 297 0,'0'0'332'0,"0"0"-87"16,0 0 100-16,0 0 7 0,0 0-53 0,0 0-92 16,0 0-28-16,0 0 47 0,0 0 32 15,0 0-87-15,0 0-94 0,-16-39-10 16,25 30 0-16,2 0-31 0,3 0-36 16,4 1 0-16,4 1-29 0,-1 3 10 15,4 1 18-15,-1 2-22 0,2 1 1 16,0 0-17-16,-2 5 10 0,-2 2 16 15,0 4 10-15,-5 0-45 0,-5 2-26 16,-5 4-16-16,-6-1-29 0,-1 2 22 16,-7 5 56-16,-9 1 41 0,-4 2 0 15,-3 1 0-15,0-2-8 0,3 0 7 16,1-3-31-16,3-4 26 0,3-1 6 0,3-6 71 16,6-3 26-16,-1-2-26 0,5-3 19 15,0-3 35-15,0 0 23 0,0 0 8 16,0 0 1-16,2 0-11 0,6-3-26 15,7-4-56-15,7-5-64 0,8-1-76 16,3-2-89-16,5 1-100 0,0-3-74 16,1 1-87-16,0 2-174 0,-9 1-429 15</inkml:trace>
  <inkml:trace contextRef="#ctx0" brushRef="#br0" timeOffset="40743.97">6738 5393 368 0,'0'0'1350'0,"0"0"-1139"0,0 0-23 15,0 0 52-15,0 0-111 0,0 0-122 16,0 0-7-16,0 0-32 0,0 0-4 0,0 0 19 16,-47 24 17-16,47-17 45 0,4 1 7 15,3-1 12-15,-1 0-9 0,4-1 13 16,3 1 9-16,3-1 13 0,6-1-6 16,2-1 2-16,4-3-2 0,2 1-36 15,4-2-16-15,-2 0-10 0,-3-4-19 16,-3-3 16-16,-6 1 13 0,-3-2 29 0,-8-2 31 15,-3-2 35-15,-6-1-3 0,0-2-33 16,-6-3-44-16,-8-3-47 0,-4 2-9 16,-5 2-70-16,-4 2-6 0,-2 3 25 15,0 3-4-15,1 3 29 0,1 3-28 16,3 3 18-16,2 0-12 0,4 0-84 16,3 3-70-16,2 6-88 0,5 0-102 15,3 2-124-15,4 2-91 0,1-2-163 16</inkml:trace>
  <inkml:trace contextRef="#ctx0" brushRef="#br0" timeOffset="41195.57">7244 5138 2572 0,'0'0'309'0,"0"0"-200"15,0 0 188-15,0 0-93 0,0 0-204 16,0 0-93-16,0 0-12 0,0 0-33 16,0 0 84-16,0 0 54 0,0 0 19 15,58 50-18-15,-42-32 3 0,-2 0 11 16,0 0-15-16,-2-1-1 0,0-4 0 16,-4 0-40-16,-2-3-59 0,-2-3-15 15,-4-2-46-15,0-2-29 0,0 0-11 0,-1-3 56 16,-5 1 63-16,-2-1 1 15,0 0 81-15,0-7 13 0,2-2 59 0,1-4 48 16,0 0 16-16,1-3 6 0,2 1 22 16,-1-3-41-16,3 1-1 0,0 3-29 15,0 0 13-15,0 4-10 0,2 1-32 16,1 2-26-16,-2 2 29 0,3 3-23 0,2-1-25 16,-2 2-19-16,2 1-63 15,6 0-33-15,2 0 39 0,2 4 57 0,4 2 56 16,3 2-18-16,0 2-22 15,3 2-3-15,2-1-11 0,-1-1-2 0,2 1-3 16,-2-2-13-16,0-2-38 0,1 0-32 16,-1-2-46-16,-2-3-89 0,-1 0-140 15,-2-2-291-15,-9 0-446 0,0-9 371 0</inkml:trace>
  <inkml:trace contextRef="#ctx0" brushRef="#br0" timeOffset="41392.11">7714 4970 805 0,'0'0'1518'0,"0"0"-1276"16,0 0 19-16,0 0 140 0,0 0-127 0,0 0-122 16,0 0-152-16,0 0-10 0,0 0-107 15,0 0-58-15,-7-16 9 0,14 26 118 16,-1 3 36-16,1 4 10 0,-1 1-33 16,0 2 0-16,-2 2 0 0,0-1-26 15,0 1-23-15,-1-4-25 0,0 1-46 16,0-2-6-16,2 0-85 0,-1-2-202 15,0-5-138-15,5 1-491 0</inkml:trace>
  <inkml:trace contextRef="#ctx0" brushRef="#br0" timeOffset="41634.87">8014 4864 2528 0,'0'0'316'15,"0"0"-165"-15,0 0 175 0,0 0-65 0,0 0-145 16,0 0-116-16,0 0-95 0,0 0-73 16,0 0 9-16,0 0 143 0,0 0 16 15,23 64 1-15,-16-35 12 0,3 3-12 16,-3 3 18-16,1 1-19 0,-1 0-29 16,-3-3-3-16,-1-1 13 0,1-1-29 15,-2-5 0-15,-2-1-3 0,1-1-100 16,-1-2-132-16,0-2-44 0,0-3-357 15,0-4-453-15</inkml:trace>
  <inkml:trace contextRef="#ctx0" brushRef="#br0" timeOffset="42226.25">8237 5061 2372 0,'0'0'265'16,"0"0"-200"-16,0 0 234 0,0 0 49 0,0 0-126 15,0 0-184-15,0 0-38 0,0 0-79 16,0 0-13-16,0 0 70 0,0 0 22 16,23 12 25-16,-20-1-12 0,2 1-12 15,-1-1 2-15,0 1 0 0,-1-2 16 0,-2-1-19 16,2-2-1-16,-3-2-56 0,0-3-6 16,0-1-30-16,0-1-12 0,0 0-1 15,0 0 106-15,0 0 64 0,0-2 45 16,0-4-74-16,0-5-35 0,0-3-51 15,2-3-10-15,1 0 42 0,2 1-71 16,5 0 13-16,-2 1 42 0,3 2-26 16,-1 1 32-16,2 5 10 0,-2 0 19 15,1 2 30-15,-1 3 44 0,2-1-7 16,1 3-25-16,-1 0-23 0,2 0 23 16,-3 4 22-16,3 2-7 0,-2 0-31 15,-1-1-9-15,-3 1-17 0,1 1-23 16,-3-1 7-16,-2 0 4 0,2 1 8 0,-2-2-12 15,-1-3 15-15,0 1-11 0,-3-3 9 16,0 0 3-16,0 0 22 0,0 0 32 16,0 0 39-16,0-4 34 0,1-2-83 0,2-6-44 15,0-1-35-15,1-3-16 0,2-2-15 16,0 0 2-16,4 1 32 0,0 2-13 16,-1 2 43-16,2 2-15 0,1 2 17 15,-2 3 13-15,1 2-10 0,-1 0 10 16,1 3-10-16,1 1 26 0,-1 0-10 15,0 1-19-15,1 4 32 0,-2 4-10 16,1 0-20-16,-2 3-2 0,-2 0-3 16,0-1-29-16,-1 2-3 0,1 0 3 15,-3 0-25-15,1 1-46 0,-2-1-47 16,-2 0-66-16,-1-1-58 0,0 0-66 16,0-2-235-16,-1-2-243 0,-2-6 117 0</inkml:trace>
  <inkml:trace contextRef="#ctx0" brushRef="#br0" timeOffset="42795.06">8868 4931 630 0,'0'0'1591'0,"0"0"-1481"15,0 0 0-15,0 0 145 0,0 0-110 16,0 0-145-16,0 0-103 0,0 0 64 16,0 0 39-16,0 0 68 0,0 0 3 15,45 32-4-15,-39-23-22 0,-2-2-25 16,-1 2-20-16,-3-3-13 0,1-2-16 15,-1 0 3-15,0 0-25 0,0-3 12 16,0-1-12-16,0 0-46 0,0 0-16 16,0 0-10-16,0 0 26 0,0 0 16 15,0 0 81-15,0-3 46 0,0-3-30 0,3-3-16 16,0-3 0-16,2-2 42 0,-2-1 32 16,-1-3-9-16,1 1 25 0,1 2 7 15,1 0-32-15,-1 2 9 0,2 3-4 16,3 1-44-16,1 1 4 0,1 2-30 0,-2 1 0 15,5 0-32-15,-1 1-7 0,-3 2 14 16,-1 2 25-16,0 0 29 0,-2 0-28 16,4 2 21-16,-1 4 39 0,2 0 0 15,2 2-35-15,-2-1-4 0,1 2-9 16,-3-1-13-16,-1-1-1 0,-1 0 0 16,-2-2 1-16,-2-2-19 0,-1 0-20 15,-1-2 29-15,-1 1 10 0,-1-2 29 16,0 0 23-16,0 0 37 0,2 0 17 15,1-3-1-15,1-1-48 0,3-3-56 0,-1 0 0 16,1-3-1-16,-1 1 35 0,0 0-10 16,1 0-9-16,-3 1 25 0,0 2 7 15,1 2-10-15,-2 1 9 0,-2 2-3 16,1 1-44-16,-1 0-43 0,2 0-26 16,5 0-29-16,0 5 79 0,3 2 18 0,2 3 1 15,2 0-13-15,0 2-19 16,-2 2-22-16,2-1 6 0,-2-1-47 0,-3 0-14 15,0 0-25-15,-3-3-110 0,0 0-85 16,-4-3-109-16,-3 0-316 0,0-3-51 16</inkml:trace>
  <inkml:trace contextRef="#ctx0" brushRef="#br0" timeOffset="43095.13">9214 4537 1896 0,'0'0'224'0,"0"0"-221"0,0 0 191 16,0 0 65-16,0 0-101 0,81-35-68 15,-65 34 10-15,1 1-27 0,-1 0-47 0,1 2 6 16,-5 5-32-16,2 2-1 16,-4 3-47-16,-4 0-29 0,-1 1 0 0,-3 4-52 15,-2 0 36-15,0 1 67 0,-5 1 10 16,-1-2 15-16,0-2-16 0,2 1-5 15,1-5 20-15,0-3 2 0,3-2 50 16,-2 0 5-16,2-5 6 0,0-1 49 0,0 0 38 16,0 0-11-16,6 0-31 0,4 0-26 15,9 0 3-15,5 0-83 0,4 0-90 16,6 0-133-16,4 1-76 0,1 2-211 16,-9-1-544-16</inkml:trace>
  <inkml:trace contextRef="#ctx0" brushRef="#br0" timeOffset="43275.82">10013 4916 1238 0,'0'0'55'0,"0"0"124"16,0 0 240-16,0 0-55 0,0 0-167 0,0 0-74 16,0 0-26-16,3 66-33 0,-3-53-29 15,0 1-12-15,-2 1 9 0,-4-1-32 16,-1 0-10-16,-3 0-86 0,-1-2-52 0,-1-2-82 15,-4 0-68-15,2-1-144 0,2-2-66 16,-7-1-316-16</inkml:trace>
  <inkml:trace contextRef="#ctx0" brushRef="#br0" timeOffset="44804.67">11393 5018 378 0,'0'0'989'16,"0"0"-893"-16,0 0-95 0,0 0 223 15,0 0 3-15,0 0-74 0,0 0-79 16,0 0 33-16,0 0-32 0,0 0-75 16,-3-1-110-16,3 4 71 0,-1 3 39 15,-1 3 29-15,2 1-6 0,0 3-22 16,0 2 15-16,0-3 26 0,6 2-13 0,0-2-27 16,0 0-2-16,2-2 1 15,1-4 22-15,-2 1 9 0,2-2 20 0,2-3 42 16,-2 1-1-16,3-2 14 0,1-1 12 15,-2 0-42-15,2 0-3 0,-1-1-20 16,-2-3 14-16,0-2 5 0,-3-2 23 16,0-3-10-16,-1-4-19 0,1 0-51 15,-1-6-16-15,0-1-13 0,0-2-12 16,1-3-26-16,1 0-13 0,0-1 16 16,-3 2-29-16,1 2 77 0,-1 1 0 0,-5 5 42 15,0 2-10-15,0 3 16 0,-2 1-23 16,-2 3-12-16,-1-1-12 0,-2 1 28 15,0 0 22-15,-3-2-32 0,1 3-18 16,-1-4 18-16,2 2-18 0,-1-2-2 16,0 3-10-16,3-1 11 0,-1 1 1 15,3 1 0-15,3 0-1 0,-1 1 0 16,2 0 0-16,0 1 0 0,0-1-13 0,0 0 10 16,7-1-20-16,2 2 1 0,2-5-29 15,6 2 19-15,4-2-29 0,3 1 33 16,2 3-8-16,0 2-18 0,-1 1 9 15,-5 1 0-15,0 2-105 0,-4 1-15 16,0 0-9-16,-5 0-36 0,2 2-98 16,-3 4-94-16,-4 0-31 0,0 5-92 15,-3-4-36-15</inkml:trace>
  <inkml:trace contextRef="#ctx0" brushRef="#br0" timeOffset="45008.92">11467 5007 1661 0,'0'0'380'0,"0"0"-332"15,0 0 85-15,0 0 68 0,0 0-104 16,0 0-81-16,0 0-3 0,91-36 13 16,-64 31-26-16,5 2-20 0,-2 0-9 15,0 3-48-15,-4 0-111 0,0 0-62 16,0 0-136-16,-4 4-99 0,-7-2-151 15</inkml:trace>
  <inkml:trace contextRef="#ctx0" brushRef="#br0" timeOffset="45779.63">11989 5073 13 0,'0'0'1452'0,"0"0"-974"16,0 0-228-16,0 0-49 0,0 0-46 15,0 0-155-15,0 0 0 0,0 0-129 0,0 0 19 16,0 0 110-16,0 0 42 0,9 34-3 15,-6-24-23-15,0 2-15 0,3-3 2 16,0 1 0-16,3-2 17 0,2-1 38 16,2-1-36-16,4-5 56 0,2 0-7 15,4-1-71-15,3 0-97 0,0-2-106 16,0-4-83-16,-3-1-132 0,-1 1 7 16,-4-3 76-16,-3 1 123 0,-4-1 212 0,-4 0 65 15,-1-2 144-15,-3 3 74 16,-1-3 59-16,-1 4 35 0,1-1-43 0,-2 3-34 15,1 1 22-15,-1 4-78 0,0-1-56 16,0 1-42-16,0 0-35 0,0 0-44 16,0 0-67-16,0 0-54 0,0 0-41 0,0 6-36 15,0 3 20-15,-3 7 76 0,-1 2 35 16,-1 5 29-16,-2 1-10 0,3 1-6 16,-3 0 2-16,2 1-12 0,-2-2-3 15,1-1-13-15,2 0-48 0,-3-5-22 16,3 0-54-16,-2-6-21 0,1 0 1 15,1-1-21-15,1-6-84 0,3-2-136 16,0-3-149-16,0 0-114 0,6-5 77 0</inkml:trace>
  <inkml:trace contextRef="#ctx0" brushRef="#br0" timeOffset="45996.18">12672 4779 2093 0,'0'0'0'0,"0"0"42"15,0 0-42-15,0 0 149 0,83-31-94 16,-55 26-55-16,0 4-16 0,1 0-23 16,-2 1 13-16,-4 0-113 0,-5 6-219 15,-4 2-71-15,-8 2-79 0,-2-2-151 16</inkml:trace>
  <inkml:trace contextRef="#ctx0" brushRef="#br0" timeOffset="46131.94">12807 4940 673 0,'0'0'130'0,"0"0"-78"0,0 0 248 0,0 0 221 16,0 0-105-16,0 0-122 0,0 0-48 16,0 0-66-16,0 0-93 0,0 0-68 0,88-21-19 15,-61 12-65-15,-2 2-112 0,-2-1-104 16,-3 1-111-16,-7 4-297 0,3-5-464 15</inkml:trace>
  <inkml:trace contextRef="#ctx0" brushRef="#br0" timeOffset="46461.11">13490 4449 1049 0,'0'0'1308'16,"0"0"-1146"-16,0 0-75 0,0 0 45 15,0 0-90-15,0 0-42 0,0 0-64 0,0 0 15 16,0 0 49-16,0 0 78 0,0 0-4 16,-7 39-20-16,2-26-2 0,3-1-11 15,-1 0-2-15,3 2-36 0,0-1-1 16,0 2 17-16,0-1-16 0,8 1 13 15,-2-2-4-15,6 0-8 0,2 0-3 16,2 0 37-16,6-2 7 0,2 0 9 16,2-3-9-16,0 0-45 0,0-4-10 15,-3-1-114-15,-4-1-33 0,-5-2-88 16,-1 0-103-16,-3-2-123 0,-4-2-303 16</inkml:trace>
  <inkml:trace contextRef="#ctx0" brushRef="#br0" timeOffset="46680.35">13734 4552 718 0,'0'0'1632'0,"0"0"-1390"0,0 0 22 16,0 0 50-16,0 0-151 0,0 0-147 15,0 0-16-15,0 0-57 0,0 0-14 16,0 0-21-16,0 0 92 0,-2 23 0 16,2-10 25-16,3 3 1 0,-1-2-7 15,1 2 0-15,-2 0-17 0,2 0 0 16,0-1 0-16,-2-1 26 0,3 2-28 15,-2-3-37-15,-1-1-46 0,1 0-36 16,-1 0-28-16,1-5-43 0,-1 3-62 16,3-4-179-16,-2-4-213 0,-1 1-435 15</inkml:trace>
  <inkml:trace contextRef="#ctx0" brushRef="#br0" timeOffset="46940.37">13934 4426 1797 0,'0'0'390'0,"0"0"-222"16,0 0 110-16,0 0-37 0,0 0-154 15,0 0-87-15,0 0-83 0,0 0-30 16,0 0 113-16,0 0 68 0,0 0 2 16,23 45-31-16,-17-27 12 0,1 2-28 15,-1 2-21-15,0-2 30 0,1 2-19 16,0-2-12-16,2 0 11 0,-2-1 14 15,-1-2-26-15,0-2-30 0,0-1-31 16,-3-1-9-16,2-1-14 0,-2-3-28 16,0 0-98-16,-1-4-29 0,1-1-43 0,0-3-186 15,0 0-118-15,0-2-197 0</inkml:trace>
  <inkml:trace contextRef="#ctx0" brushRef="#br0" timeOffset="47176.56">14289 4394 1699 0,'0'0'295'0,"0"0"-162"0,0 0 84 15,0 0 55-15,0 0-92 0,0 0-122 16,0 0-23-16,0 0 58 0,0 0 32 16,79 20-29-16,-52-5-9 0,2 2 18 0,0-1-35 15,-2 2-58-15,-4 0-12 0,-7 0-44 16,-4-3-26-16,-5-3-29 0,-4 0-26 15,-3 0-67-15,0-4-7 0,-9 2 118 16,-5-2 20-16,-4-1-10 0,-5-1-78 16,-4-1-120-16,-2 0-244 0,7-5-236 15</inkml:trace>
  <inkml:trace contextRef="#ctx0" brushRef="#br0" timeOffset="47308.91">14355 4447 726 0,'0'0'1197'0,"0"0"-996"15,0 0 29-15,0 0 48 0,102-70-75 16,-73 52-129-16,1 3-42 0,-2-1-32 0,-1 2-56 16,-4 3-118-16,0 0-136 0,-4 4-117 15,-2 2-315-15,-4 3-315 0</inkml:trace>
  <inkml:trace contextRef="#ctx0" brushRef="#br0" timeOffset="47761.37">14979 4286 2164 0,'0'0'543'0,"0"0"-398"16,0 0-39-16,0 0-7 0,0 0-99 16,0 0-101-16,0 0 101 0,0 0 86 15,0 0-15-15,27 66-33 0,-21-44-12 16,3-2 2-16,-4 2-8 0,0 0-17 15,-2 0 9-15,0-3-12 0,-2-1-3 0,-1-1-29 16,0-3-15-16,0-1-46 16,0-3-42-16,-1-1-32 0,-2-2-27 0,-2-5 26 15,1-1 7-15,-2-1-53 0,-1-3 181 16,1-8-61-16,1-2-98 0,0-5-74 16,1-1-8-16,1-4 261 0,0-1 13 15,1-3 7-15,0 0-6 0,1-1 38 16,1 3 91-16,0 0 91 0,0 6 121 15,0 3 79-15,3 4-104 0,-1 4-85 16,-1 2-21-16,2 0 10 0,0 3-113 16,0 2-95-16,2 1-13 0,3 0-80 0,4 0-57 15,4 7 73-15,5 2 64 16,4 4 58-16,2 1-33 0,-1 1-9 0,4-1-16 16,1 2 0-16,-4-1-25 0,3 0 2 15,-5-5-21-15,-1-1-62 0,-1-2-38 16,-2-1-53-16,0-2-152 0,-1-4-254 15,-5 0-529-15</inkml:trace>
  <inkml:trace contextRef="#ctx0" brushRef="#br0" timeOffset="47976.09">15388 4146 1197 0,'0'0'1085'0,"0"0"-885"0,0 0 71 16,0 0 12-16,0 0-123 0,0 0-160 0,0 0-64 15,0 0-96-15,0 0-81 16,0 0 118-16,-4 19 123 0,-2-2 1 0,3 3 31 16,-1 2-2-16,1 3-30 0,2-2-10 15,1 1-6-15,0 0-10 0,0-4 0 16,5-1-29-16,0-2-38 0,-1-1-102 16,3-3-132-16,0-2-128 0,-1-3-141 15,8-3-184-15</inkml:trace>
  <inkml:trace contextRef="#ctx0" brushRef="#br0" timeOffset="48248.12">15642 4014 2111 0,'0'0'330'0,"0"0"-220"0,0 0 6 16,0 0-116-16,0 0 0 0,0 0-155 0,0 0 155 15,0 0 20-15,0 0 47 0,-5 78 21 16,5-49-1-16,0 2 16 0,0 1-43 16,0 4-27-16,0-1 15 0,0 1 3 15,5-3-3-15,-1 0-10 0,1-4-37 0,-1-2 12 16,0-1 3-16,-4-3-16 0,3-1 0 16,-3-1-83-16,0-2-64 0,0-4-30 15,-3 0-17-15,2-3-58 0,1-4-140 16,0-1-245-16,0-3-463 0</inkml:trace>
  <inkml:trace contextRef="#ctx0" brushRef="#br0" timeOffset="48859.07">15839 4256 2114 0,'0'0'182'15,"0"0"-131"-15,0 0 201 0,0 0 29 16,0 0-86-16,0 0-150 0,0 0-45 15,0 0-109-15,0 0 106 0,0 0 3 16,0 0 42-16,16 29-17 0,-15-21-5 16,1 3-17-16,-1-2 0 0,-1 0 13 0,0-1 3 15,0-2-3-15,0-1-3 16,0-1-11-16,0-1 11 0,0-2-13 0,0 0-22 16,0-1 22-16,0 0 9 0,0 0 68 15,0 0 18-15,0-2 14 0,0-5 11 16,3-2-120-16,2-2-12 0,-1-6-23 15,4-1-35-15,0-1-7 0,2 1 33 0,1 2 6 16,2 2 25-16,-2 2 3 16,1 5 10-16,-3 0 19 0,-2 2-19 0,-1 4 21 15,-2-1-21-15,-2 2-23 0,1 0-44 16,1 4-109-16,0 4 147 0,4 2 29 16,1 2 39-16,2 1 9 0,-3 0-13 15,1-1 0-15,0 0-22 0,-4-3-13 16,1-1-1-16,-4-4 1 0,-1-1-13 15,-1 0-12-15,0-3 6 0,0 2 15 16,0-2 4-16,0 0 27 0,0 0 27 16,0 0 10-16,0 0 35 0,0-5 25 15,3-1-76-15,0-3-48 0,2-2-61 0,1-2 14 16,0-4-4-16,1 1 16 0,1 1-42 16,0 2 45-16,-1-1 32 0,1 2 42 15,-2 4 18-15,0 1-31 0,0 1-28 16,-3 3 47-16,0 1-1 0,-1 0-30 0,-1 2-17 15,-1 0-44-15,1 0-52 0,2 0-101 16,0 4-118-16,2 5 222 0,2 3 93 16,-2-1 34-16,3 1-33 0,-2 0 36 15,2-2-37-15,-2-1-1 0,-2 0 1 16,2-1-39-16,-2-1-70 0,2 0-76 16,0-2-80-16,-2 0-287 0,3-3-99 15,-2 1-177-15</inkml:trace>
  <inkml:trace contextRef="#ctx0" brushRef="#br0" timeOffset="49559.27">16316 4134 1649 0,'0'0'373'0,"0"0"-168"0,0 0 118 0,0 0-4 16,0 0-136-16,0 0-183 0,0 0-55 16,0 0-112-16,0 0 58 0,0 0 109 15,0 0 96-15,28 21-34 0,-24-10-24 16,0 1-38-16,-2-1-13 0,-1 0-19 15,1-1 13-15,-1-1 17 0,1-1 2 16,-2-2 0-16,1-2 1 0,-1 1 1 16,2-4-2-16,-2 1-48 0,0-2-4 15,0 0 4-15,1 0 48 0,-1 0 39 16,0 0 76-16,1 0 17 0,1-6-26 16,-1 0-106-16,3-2-26 0,1 0 26 15,-2-2 39-15,1 3-39 0,0-2 3 0,-1 1 6 16,0 3 4-16,0 0 0 0,3 2-10 15,-5-2-3-15,3 1 23 0,-1 0-7 16,-1 0 15-16,-1 0-8 0,1 2-4 16,-1-2-6-16,1 2 3 0,-1 0-13 15,-1 1 22-15,2 0 4 0,-2-1-10 0,1 1-17 16,0 0 14-16,2-2-13 0,1 1 16 16,-1-1-15-16,0 1 17 0,0 0-20 15,2 1-1-15,-3-1 13 0,1 1-1 16,0 1-12-16,-1 0-24 0,1 0-33 15,2 0-42-15,1 1 22 0,1 5 65 16,1 0 12-16,1 3 22 0,0-1-3 16,0 1 0-16,0 0-3 0,0 1-13 15,0-2 17-15,0 1 15 0,1-1-33 16,-1-3 26-16,-4-1-15 0,0-2 0 0,-4 0 15 16,-1-2 7-16,0 0 10 0,0 0 3 15,0 0 5-15,2 0 20 0,-1-2 25 16,2-3-38-16,1-1-60 0,3-3-35 0,-2 0 29 15,2-3 6-15,0 1 0 16,2-2 0-16,1 1-3 0,0-1-63 0,1 1 15 16,1 0 4-16,-2 2 9 0,0 2 9 15,-3 0 29-15,-1 4 41 0,-3 0-28 16,0 4-13-16,-1 0-14 0,-2 0-90 16,2 0-87-16,1 3-27 0,0 2 107 15,1 4 111-15,1 0 39 0,1 1-23 16,-1 2 0-16,-2-2-13 0,4 2 16 15,-1-2-19-15,0 0-35 0,0 2-4 16,-2-2-28-16,3-1-30 0,-3 0-70 16,-1 0-72-16,-1-2-137 0,-2-1-163 0,0-2-139 15,0-2-111-15</inkml:trace>
  <inkml:trace contextRef="#ctx0" brushRef="#br0" timeOffset="49907.54">16715 3817 1429 0,'0'0'445'0,"0"0"-240"0,0 0 106 16,0 0-79-16,0 0-61 0,0 0-138 15,0 0-33-15,0 0 0 0,91-30 0 16,-67 30 35-16,-3 0-35 0,-1 6-16 15,-4 1-71-15,-2 4-28 0,-6 1-37 0,-4 2 35 16,-3 1 82-16,-1 1 32 0,0-1-32 16,-5 1 35-16,-3-1 36 0,0 1-20 15,-4-5-3-15,2 2-4 0,4-1-9 16,-1-5 0-16,1 0-48 0,5-2 25 16,0-1 23-16,1-3 4 0,0 0 125 15,0-1 36-15,0 0-27 0,5 1-38 0,8 1-16 16,5 0 12-16,8 1-96 0,4 0-35 15,0 0-142-15,3 0-65 0,-4-1-208 16,-8 1-604-16</inkml:trace>
  <inkml:trace contextRef="#ctx0" brushRef="#br0" timeOffset="50040.11">17243 4164 1577 0,'0'0'595'0,"0"0"-275"0,0 0-59 15,0 0-106-15,0 0-111 0,0 0-44 16,0 0-102-16,0 0-114 0,0 0-221 16,0 0-758-16</inkml:trace>
  <inkml:trace contextRef="#ctx0" brushRef="#br0" timeOffset="84395.97">2718 9164 65 0,'0'0'0'0,"0"0"-16"0,0 0-30 16</inkml:trace>
  <inkml:trace contextRef="#ctx0" brushRef="#br0" timeOffset="84979.9">2872 9156 245 0,'0'0'251'16,"0"0"-65"-16,0 0-50 0,0 0-15 0,0 0-33 15,0 0 29-15,0 0 4 0,0 0 6 16,0 0 19-16,0 0-19 0,0 0-3 16,1-18 5-16,-1 16 8 0,0 2 5 15,0 0-19-15,0 0-32 0,0 0-39 16,0 0-6-16,-1 2-46 0,-1 1-113 16,-2 3-42-16,-2 5 96 0,-3 6 59 15,-3 2 17-15,-2 4 5 0,-1 3 7 16,3-2-29-16,2 3-55 0,-1 0 20 15,3 2 18-15,4 0 4 0,1 1 4 16,3 1-37-16,0 0 46 0,0-2 13 16,7 1-13-16,4-3-25 0,4-4-46 0,0-1-111 15,5-4 13-15,6-4 146 0,1-2 23 16,2-3 26-16,3-6 4 0,-1-1 61 16,0-2-49-16,-5-3 42 0,1-5 4 15,-2-3-4-15,-2-1-25 0,-3-2 6 16,-6 0 29-16,-2-1 12 0,-5-1 43 15,-7-2-23-15,0 1 16 0,-11-1-30 0,-7 0 36 16,-3 3-11-16,-5-1-137 0,-5 6 0 16,-2 2-25-16,-3 6-55 0,-1 2 25 15,-5 0 20-15,6 8-23 0,0 1-3 16,7 4 7-16,8 1-78 0,4 3-56 16,9 1-125-16,4 0-38 0,4 0-146 15,5-4-155-15,17 1-48 0</inkml:trace>
  <inkml:trace contextRef="#ctx0" brushRef="#br0" timeOffset="85160.99">3551 9585 2209 0,'0'0'327'16,"0"0"-324"-16,0 0 26 0,0 0 78 15,0 0-75-15,0 0-32 0,0 0-87 16,0 0-104-16,0 0-233 0,0 0-593 16</inkml:trace>
  <inkml:trace contextRef="#ctx0" brushRef="#br0" timeOffset="89180.98">4108 9861 370 0,'0'0'283'0,"0"0"-221"16,0 0 20-16,0 0 90 0,0 0-48 15,0 0-46-15,0 0 49 0,0 0 111 16,0 0 19-16,0 0-17 0,-3-8-32 15,3 6-43-15,-1 2-10 0,1 0 6 16,0 0-19-16,0 0-33 0,0 0-26 16,0 0-28-16,0 0-23 0,0 0-32 15,-1 0-16-15,1 0-39 0,-2 0-70 16,2 9-61-16,0-1 63 0,0 8 49 16,0 3 71-16,0 2-7 0,3 2 7 0,1-1 0 15,3 1 2-15,-1-3 1 16,0 0 19-16,1 1-17 0,2-5-2 0,-2 0 0 15,0-2 3-15,1-3 10 16,-3 0-13-16,2-4-1 0,-2 1-47 0,-2-4 9 16,-2 0-22-16,-1-2 12 0,1 0-12 15,-1-1 38-15,0-1 23 0,0 0 94 0,0 0 29 16,0 0 2-16,0-4-34 0,0-2-91 16,0-1-4-16,0-4-12 0,5 0 0 15,1 0-3-15,2 1 16 0,2-1-23 16,1 4 24-16,4 0-53 0,1 1-3 15,6 1 13-15,2 1-1 0,5-1 17 16,1 3 26-16,-1 1 3 0,3 1 3 16,-5 0 65-16,-2 0-16 0,-1 6-1 15,-8 1-20-15,-1 0-31 0,-8 4-78 0,1-1 23 16,-3 3 55-16,-5 1 37 0,0 2-8 16,-3 2-3-16,-10 1 58 0,-3 0-7 15,-3 0-10-15,-4-2-12 0,3 0-13 16,-3-5-13-16,4-4-10 0,3-1 26 15,1-4 19-15,3-3 29 0,0 0-67 16,1-4-26-16,2-5-183 0,2-2-119 16,4 0-63-16,3-3-151 0,3 2-298 15</inkml:trace>
  <inkml:trace contextRef="#ctx0" brushRef="#br0" timeOffset="89384.96">4948 10018 2203 0,'0'0'349'0,"0"0"-346"0,0 0 65 15,0 0 6-15,0 0-61 0,0 0 29 16,0 0 10-16,0 0-30 0,0 0-22 0,0 0-1 16,0 0 0-16,86-17 1 0,-62 10 1 15,2 2-1-15,1 3-23 0,-1-2-51 16,1 4-142-16,1 0-78 0,-5 0-316 15,-6 0-413-15</inkml:trace>
  <inkml:trace contextRef="#ctx0" brushRef="#br0" timeOffset="89561.54">5105 10187 1208 0,'0'0'625'0,"0"0"-485"15,0 0-92-15,0 0 111 0,0 0-52 16,0 0-7-16,0 0 20 0,0 0-49 15,0 0 0-15,0 0-7 0,0 0-19 0,55-7-22 16,-36 2-23-16,3-1-13 0,-1 1-183 16,0 2-70-16,1-2-168 0,3-1-220 15,-6 1-157-15</inkml:trace>
  <inkml:trace contextRef="#ctx0" brushRef="#br0" timeOffset="90596.92">5953 9661 2024 0,'0'0'260'0,"0"0"-166"0,0 0 41 16,0 0 75-16,0 0-210 0,0 0-32 15,0 0-20-15,55-75 49 0,-31 64-26 16,2 1 13-16,0 1-10 0,-1 2 25 15,-1 2-18-15,-1 4-27 0,-3 1 11 16,-2 0-36-16,-3 7-23 0,0 5 78 16,1 1 16-16,-3 4 0 0,-3 1-7 15,0 1-28-15,-7 2 5 0,-3-1 29 16,0 2 1-16,-6 0 17 0,-7 1 8 16,-3 0 27-16,-1-1-32 0,2-1 9 15,0-3-29-15,0-2-16 0,5-3-36 0,0-2 23 16,4-4 2-16,3-3 27 0,2-1 22 15,1-3 37-15,0 0 77 0,0 0 25 16,3 0-48-16,1 0-36 0,5 0 4 16,5-3-8-16,5-3-18 0,10-3-42 0,4 0-12 15,6-2 12-15,1 0-13 0,1-2-7 16,-2 1-76-16,2-2-110 0,-2 0-94 16,0 0-150-16,-10 2-321 0</inkml:trace>
  <inkml:trace contextRef="#ctx0" brushRef="#br0" timeOffset="90871.8">6839 9524 2375 0,'0'0'285'0,"0"0"-214"16,0 0-26-16,0 0 167 0,0 0-161 0,0 0-51 15,0 0-13-15,0 0-38 0,0 0 35 16,0 0 16-16,0 0 64 0,100 1 26 15,-74 5-45-15,-2 5-17 0,-2-3-8 0,-5 4-20 16,-1 0-22-16,-3 0-3 16,-4 3-4-16,-1-2 3 0,-2-1 4 0,-3 1-10 15,-3-1-26-15,0 1 20 0,-2-2-46 16,-8 2 23-16,-4 0-26 0,-5-3-29 16,-6 0-78-16,0-6-71 0,-1-1-141 15,0-3 22-15,7-4-62 0,0-8-223 16</inkml:trace>
  <inkml:trace contextRef="#ctx0" brushRef="#br0" timeOffset="91277.92">6878 9524 147 0,'0'0'603'0,"0"0"-293"16,25-66 181-16,-11 41-20 0,-1 3-198 0,0 4-115 15,3 1-29-15,0 4-54 0,5-3-75 16,5 2-25-16,2 2-11 0,3 1 1 16,4 2-10-16,-2 0-59 0,0 2-67 15,-1 4-34-15,-3 0-51 0,-5 3 103 0,-4 0 29 16,-5 0 40-16,-2 4 6 15,-5 2 0-15,-2 1 6 0,-1 0 72 0,-2 3-49 16,-2-2 36-16,0 2 13 0,-1-2 81 16,0 2 138-16,0-2 28 0,0 0 10 15,-1 1-79-15,0-1-22 0,-1 2-46 16,2-1-42-16,0 1-30 0,0 2-2 16,6 1-10-16,4 0-26 0,1 0 2 15,5 1 91-15,3-2-12 0,4-1-42 16,0-1 6-16,-1-1-31 0,1-1-14 15,-2-3 0-15,2-3 1 0,-5 0 18 16,-1-2 36-16,-1 0-1 0,-2 0-9 16,-2-5 10-16,-5-1 28 0,-2-4 29 15,-3-3 15-15,-2 0-41 0,-4-6 0 0,-8-1-20 16,-2-1-47-16,-8-1 57 0,-1 3-44 16,-1 1-32-16,1 1-1 0,0 7-18 15,0 1 0-15,3 2-16 0,2 6-19 16,1 1-82-16,2 0-116 0,3 6-87 0,4 2-51 15,4 4-38-15,4 2-147 0,0 2-122 16,6-5 32-16</inkml:trace>
  <inkml:trace contextRef="#ctx0" brushRef="#br0" timeOffset="91911.9">7901 9458 2433 0,'0'0'422'0,"0"0"-338"0,0 0 140 0,0 0 15 16,0 0-137-16,0 0-61 0,0 0-41 15,0 0 0-15,0 0-35 0,0 0-28 16,-4-5-17-16,4 5-19 0,-1 4-9 15,-1-2 18-15,1 4 64 0,-2 0 14 16,0-2 8-16,3-1-37 0,-1 0-33 16,-1-1-29-16,2-2 0 0,0 0 48 0,0 0 55 15,0 0 74-15,0-1 39 0,0-5-71 16,2-5-42-16,-1 0-68 0,2-2 33 16,1 0-10-16,2 0 45 0,-2 2 3 15,-1 1 19-15,4 3 30 0,-2 1-10 16,-1 0-40-16,2 4 8 0,2-1-10 15,1 2-42-15,-2 1-16 0,5 0-26 16,-1 0 42-16,1 5 42 0,2 2 52 16,1-1 41-16,-1 1-54 0,-1 2-7 15,1-3-13-15,-5 0-5 0,-2 1-14 16,-1-3-35-16,0-1 22 0,-3 1-3 0,-2-2 0 16,-1-1 16-16,0-1 3 0,0 0 26 15,0 0 35-15,0 0 20 0,0 0-11 16,0-3 4-16,1-3-77 0,4-3-16 15,-1 0-45-15,4-6 10 0,1 3 22 16,2-2 29-16,0-3 16 0,3 3-13 16,3-2-3-16,0 3 0 0,0 2-25 0,0 2 23 15,3 1-21-15,-5 2 10 0,2 3 13 16,-4 2 7-16,0 1 6 0,0 0-10 16,-3 2 35-16,2 6-15 0,-4 1-23 15,1 2 1-15,-3 2 0 0,2-1-1 16,-5 2-19-16,0 2-10 0,-3-2-29 15,0 3-3-15,0-4-68 0,-3 1-48 16,-1 0 9-16,-3-1-111 0,0 0-240 16,2-6-263-16</inkml:trace>
  <inkml:trace contextRef="#ctx0" brushRef="#br0" timeOffset="92464.27">8505 9311 2267 0,'0'0'442'0,"0"0"-377"16,0 0 54-16,0 0-20 0,0 0-57 16,0 0-20-16,0 0 5 0,0 0-27 15,0 0-32-15,0 0 0 0,3 5 32 16,-3 0-1-16,0 2 2 0,-3-1 0 16,0 2 12-16,0-3 4 0,1 0-17 15,-1 0-26-15,1 1-35 0,1-5-19 16,-1 2-10-16,2-3-7 0,0 0 97 15,0 0 7-15,0-3 128 0,0-4 25 16,3-4-134-16,2-2-13 0,0-5-7 16,4 0 10-16,1 0 10 0,-1 4-10 0,-1 1 29 15,2 3 0-15,-5 3 34 0,-1 2 17 16,0 3 3-16,1-1-99 0,-1 3-10 0,2 0-76 16,5 0 80-16,1 0 6 0,5 5 35 15,1 0-10-15,-1 2-22 0,-1-1-3 16,-2 0-1-16,-2 0-15 0,-1-1 4 15,-4 0-11-15,-1-3 11 0,-3 2-1 16,0-2 10-16,-2-1-32 0,-1-1-29 16,0 0-16-16,0 0-6 0,0 0 22 15,0 0 64-15,0 0 12 0,0-3 37 16,5-6-49-16,2-1-65 0,0-4 37 16,5-3 28-16,2-1 38 0,-1 2-17 15,3 0-20-15,-2 3 34 0,-1 3 3 16,0 2 36-16,-3 2 28 0,0 2 3 15,-3 1-35-15,1 2-32 0,2 1-25 0,1 0 3 16,1 1-4-16,5 5-9 0,-2 1-3 0,0 2-10 16,-2 2-25-16,0 4 6 15,-4-1 13-15,0 0-25 0,-3 3-29 0,-2 1-13 16,1 0-86-16,-3 1-136 0,-2 2-183 16,0-7-630-16</inkml:trace>
  <inkml:trace contextRef="#ctx0" brushRef="#br0" timeOffset="92667.47">9364 9490 46 0,'0'0'2259'0,"0"0"-2259"0,0 0-48 16,0 0-7-16,0 0 55 0,0 0 48 15,0 0-12-15,0 0-4 0,0 0 7 16,0 0-16-16,0 0-7 0,2 45-16 0,-4-38 0 15,-1-1-49-15,0 2-74 16,-1 2-81-16,1-1-160 0,-4 1-49 0,1-1-125 16,-1-2-163-16</inkml:trace>
  <inkml:trace contextRef="#ctx0" brushRef="#br0" timeOffset="94141.95">11035 9235 1729 0,'0'0'279'0,"0"0"-201"15,0 0 207-15,0 0 64 16,0 0-134-16,0 0-83 0,0 0-1 0,0 0 0 16,0 0-42-16,0 0-48 0,0-18-41 15,0 18-38-15,0 1-51 0,0 5-32 16,-2 2 70-16,2 7 51 0,-1 3 21 16,1 2-21-16,0 5 16 0,0-1-13 15,0-1-2-15,1 1 0 0,2-2-1 0,4-3 1 16,-3-1 14-16,1-1 8 0,1-3-23 15,-1-3 2-15,-2-2-2 16,2-1 3-16,-1-4-3 0,-3 0-2 16,1-2-33-16,-2 0 3 0,0-2 32 0,0 0 0 15,0 0 83-15,0 0 19 0,0-3 15 16,-5-2-59-16,-5-4-58 0,-4-2-86 16,-6-1 0-16,-5 0 32 0,-1 3-23 15,0 1 36-15,-3 3 15 0,-1 3-6 16,0 2 31-16,0 0-2 0,2 0-16 15,2 4 16-15,2 2-33 0,5 2 17 16,3-1 0-16,3 5-7 0,0-1 4 0,5 2-1 16,2-1 4-16,1 1-10 0,4-3 29 15,1 1 16-15,1-4 19 0,7 0-22 16,2 0 32-16,7-2 35 0,4 1 7 0,7-2-14 16,8-3-25-16,3-1-16 0,4 0-19 15,3-1-13-15,-2-5-52 0,-2 1-70 16,2 0-70-16,0-1-113 0,0-2-115 15,-9 2-327-15,16-6-611 0</inkml:trace>
  <inkml:trace contextRef="#ctx0" brushRef="#br0" timeOffset="94305.47">11487 9421 1706 0,'0'0'68'0,"0"0"134"0,0 0-202 15,0 0 191-15,0 0-165 0,0 0-26 16,0 0-3-16,0 0 0 0,82-33-27 0,-57 31 11 16,-1-2-10-16,2 1-195 0,-3 2-241 15,-7-1-337-15</inkml:trace>
  <inkml:trace contextRef="#ctx0" brushRef="#br0" timeOffset="94468.97">11588 9531 2180 0,'0'0'375'0,"0"0"-242"0,0 0 137 0,0 0-49 16,0 0-173-16,0 0-48 0,0 0-26 15,0 0 4-15,88-40-1 0,-62 31-24 16,0-1-139-16,-1 2-104 0,-1-2-137 16,-6 3-343-16,4-4-573 0</inkml:trace>
  <inkml:trace contextRef="#ctx0" brushRef="#br0" timeOffset="94785.08">12141 9190 1869 0,'0'0'246'0,"0"0"-64"0,0 0 209 0,0 0-150 16,0 0-142-16,0 0-57 0,0 0-42 15,0 0-44-15,0 0 44 0,0 0 16 16,32 10 39-16,-15 1 6 0,2 0-4 16,1 3-12-16,2 2-7 0,-3-1-6 15,1 2-10-15,0-1-9 0,-6-1 6 16,2-2 3-16,-4 1 4 0,-2-2 12 16,-2-2-16-16,-2 0-22 0,-3-3-3 15,0-2-26-15,-3-1-22 0,0-1-44 16,-3 1-46-16,-6-1 33 0,-9 1 79 0,-4-2-119 15,-3 0-196-15,-3-2-132 16,2 0-256-16,7-3-405 0</inkml:trace>
  <inkml:trace contextRef="#ctx0" brushRef="#br0" timeOffset="94946.87">12216 9171 1353 0,'0'0'611'0,"0"0"-475"0,0 0 152 16,0 0 74-16,0 0-176 0,0 0-86 15,49-72-55-15,-32 59-45 0,6 0 0 16,-1 3-13-16,4 1-10 0,0-1-21 16,0 5 8-16,-2 3-137 0,-2-1-114 15,1 2-98-15,-1 1-268 0,-6 0-371 16</inkml:trace>
  <inkml:trace contextRef="#ctx0" brushRef="#br0" timeOffset="95277.23">12736 9051 336 0,'0'0'1360'0,"0"0"-1347"16,0 0 20-16,0 0 120 0,0 0 19 0,0 0-46 15,0 0-38-15,0 0-33 0,0 0 29 16,0 0-45-16,0 0-4 0,-40 75-16 16,39-63 14-16,1 1-11 0,0 0-9 15,0 0-11-15,0 2 11 0,6-1 0 16,3-2-12-16,0 1 44 0,4 0-19 15,4-3 6-15,-2 1 7 0,4-4-4 16,-1-1-31-16,0-5 12 0,0-1 3 16,-2 0 16-16,0-1 7 0,-3-6 32 15,0-2 0-15,-4-1 31 0,-4-3-18 16,1-1-17-16,-6-4 9 0,0 0-63 16,0 0 10-16,-8 0-24 0,-1 0-2 15,-4 4-13-15,-2 1-19 0,1 1-34 0,-3 2-30 16,0 3-64-16,1 2-13 0,0 4-107 15,3 1-92-15,2 0-199 0,5 2-116 16,1 6-299-16</inkml:trace>
  <inkml:trace contextRef="#ctx0" brushRef="#br0" timeOffset="95726.02">13157 9072 1550 0,'0'0'189'0,"0"0"-186"16,0 0 130-16,0 0-133 0,0 0-55 16,0 0 22-16,0 0 20 0,0 0-9 0,0 0 5 15,0 0-2-15,0 0 19 0,-33-28 166 16,33 28 54-16,0 0-22 0,0 0-14 16,0 0 23-16,0 0-8 0,0 0-35 15,0 0-36-15,0 0-23 0,0 0-25 16,0 0-42-16,0 0-38 0,0 0-25 0,0 0 6 15,-3 0-10-15,0 3-32 0,0 2 36 16,-2 2 23-16,0 1 0 0,-2-1-34 16,4 4 14-16,-1-3 9 0,3 3 11 15,1 2-11-15,0-2 13 0,0 1-2 16,1-1 1-16,3 1 1 0,2-3 1 16,4 1 1-16,-1 1 2 0,1-4 15 15,6-1 0-15,-2-1 19 0,3-4-9 16,2 0-27-16,-3-1 30 0,1 0-10 15,-2-1-9-15,-5-5 25 0,1-5 16 0,-3-1-15 16,-3-2-1-16,-2-4-38 0,-1-1-23 16,-2-3-53-16,0-1 41 0,-2 3-35 15,-4 0 9-15,1 5-12 0,-3 2-1 16,0 2-41-16,1 5-20 0,-1 1-74 16,1 2-85-16,3 3-189 0,-2 0-311 0,6 0-267 15</inkml:trace>
  <inkml:trace contextRef="#ctx0" brushRef="#br0" timeOffset="96346.1">13574 8978 1942 0,'0'0'182'0,"0"0"-137"0,0 0-32 15,0 0 26-15,0 0-26 0,0 0 0 16,0 0 45-16,0 0-3 0,0 0 23 16,0 0-7-16,-2 28-10 0,2-21-12 15,-1-2 6-15,1-2-4 0,0 1-9 16,-2 2-7-16,1-4 11 0,-3 1-11 16,1-2-16-16,-1 0 7 0,1 0 0 15,1-1-7-15,-1 0-6 0,2 0 12 0,-1 0 78 16,2-3 44-16,-1-7-147 0,-1-1-65 15,2-3-25-15,0-4 4 0,0 0 9 16,6 1-32-16,0 0-4 0,1 4 100 16,2 3 13-16,-2 2 26 0,0 2 6 15,2 4-22-15,-1-2-10 0,1 4-52 0,0 0 4 16,2 0 32-16,-1 1 16 0,1 4 13 16,1 1 32-16,-1 2 35 0,0 0-35 15,-1 0 20-15,0-1-21 0,-2 0-31 16,0-1-13-16,-1-1 0 0,-4 0 0 15,0 1-25-15,-1-5 12 0,-1 2 10 16,-1-3-13-16,0 0 3 0,0 0-13 16,0 0 23-16,0 0 3 0,0 0 64 15,3-4 42-15,0-3-105 0,1 0-1 16,3-5-39-16,2-4-12 0,1 2 0 0,1-2-1 16,1 3-28-16,0 0 48 0,1 2-7 15,-2 4 17-15,0 2 22 0,0-1 6 16,-3 5-5-16,1 1-1 0,0 0 0 15,-4 0-34-15,3 1 34 0,-1 6 48 0,1 2 16 16,-2 1-35-16,-1 2 26 0,-1 2 3 16,0-1-24-16,-1 1-34 0,-3 0-29 15,0 0-58-15,0-1-6 0,0 0-7 16,-1-1 3-16,-1-2-35 0,-1-1-101 16,3 0-163-16,0-2-122 0,0-4-215 15</inkml:trace>
  <inkml:trace contextRef="#ctx0" brushRef="#br0" timeOffset="96918.88">14071 8819 1896 0,'0'0'318'0,"0"0"-237"0,0 0 61 0,0 0-142 16,0 0 0-16,0 0 0 0,0 0 68 15,0 0 51-15,0 0 20 16,0 0-43-16,0 0-3 0,13 37-35 0,-11-29-10 15,-1 3-32-15,-1-1-15 0,0-2 3 16,0-2-2-16,1 1 1 0,-1-3 0 16,0-2 20-16,0-2-7 0,0 0 9 15,0 0-12-15,0 0 16 0,0 0-7 16,0-1 36-16,3-4-27 0,-2-4-31 16,4-2-70-16,-1-4 9 0,2 0-12 15,1-3-4-15,5-1 6 0,-1 3 14 16,-1-1 31-16,3 4 24 0,0 3 2 15,-1 2 34-15,-1 3-18 0,-2 0 26 0,2 3-39 16,-2 0-3-16,1 2 3 0,2 0 17 16,-1 0-19-16,1 2 1 0,2 5 20 15,1 2 7-15,0 0-28 0,-1 2-1 16,0 1 0-16,-3-2-3 0,1-1 3 0,-2 0 13 16,-3-1 9-16,-1-3-3 15,-3-2-17-15,0 0 10 0,-2-2 11 0,-1-1 21 16,0 0 30-16,0 0 15 0,0 0 19 15,0-3 7-15,0-2-52 0,0-4-63 16,0-2-29-16,0-1 17 0,2-2-23 16,3-2-9-16,-2 0 44 0,3-1-42 15,4 1-2-15,-4 3-4 0,4 5 48 16,-3-1 29-16,-1 4-26 0,-2 2 48 16,3 2-13-16,-4-1-38 0,0 2 0 0,2 0-86 15,0 3-16-15,1 3 101 0,3 2 1 16,-1 3-19-16,-2 1-3 0,0 2-7 15,-2 0 10-15,2 0-39 0,-3 0-28 16,-2 2-59-16,1-2-128 0,-2 2-134 16,0-2-282-16,0-3-345 0</inkml:trace>
  <inkml:trace contextRef="#ctx0" brushRef="#br0" timeOffset="97107.89">14848 8980 1816 0,'0'0'392'16,"0"0"-392"-16,0 0 0 0,0 0 0 15,0 0 126-15,0 0-61 0,0 0-39 0,0 0 3 16,0 0-28-16,-30 70-1 0,24-57-45 16,-2-2-59-16,-1 2-67 0,-2-1-89 15,0 0-143-15,-1-2-242 0</inkml:trace>
  <inkml:trace contextRef="#ctx0" brushRef="#br0" timeOffset="98196.4">16535 8683 915 0,'0'0'228'0,"0"0"114"0,0 0 146 16,0 0-87-16,0 0-107 0,0 0-65 16,0 0-56-16,0 0-90 0,0 0-83 15,0 0-125-15,0 0 6 0,15-5 119 16,-15 17 28-16,0 5 14 0,0 2-26 15,0 4 0-15,0-3 0 0,0 3 0 0,0 0 29 16,1 1 3-16,2-2-9 0,0-2-1 16,-2 0-16-16,1-3 1 0,-1 0-11 15,1-4-8-15,-1-1 8 0,1-5 1 16,-1 1-13-16,-1-5 2 0,0-2-2 16,0-1-1-16,0 0 1 0,0 0 20 15,0 0 34-15,-1-1 16 0,-4-6-22 16,-5 0-48-16,0-5-67 0,-2-4 32 15,-5 1-19-15,0-3 51 0,-3 1-22 16,-2 0 25-16,0 5 16 0,-1 0-15 16,-1 5 15-16,0 1-16 0,-1 2-3 15,3 3-25-15,2 1-23 0,4 0 25 0,3 1 10 16,5 4-16-16,3 2-19 0,-2 0 32 16,4 4 19-16,2 0 1 0,1 2 31 15,0 2-16-15,0-1-15 0,4-1 13 16,3-2-12-16,4 1 9 0,0-2 27 0,6-1 26 15,3-1 15-15,2 0-5 16,4-3-8-16,4-2-18 0,1 0-48 16,0-3-39-16,0 0-72 0,0 0-55 15,-2-4-71-15,-3-2-126 0,1-3-113 0,-9 2-255 16,6-8-520-16</inkml:trace>
  <inkml:trace contextRef="#ctx0" brushRef="#br0" timeOffset="98462.22">16994 8266 2058 0,'0'0'334'0,"0"0"-208"0,0 0 190 15,0 0-40-15,0 0-152 0,0 0-124 16,0 0-53-16,0 0-43 0,0 0-35 15,0 0-24-15,-6-5 155 0,6 16 32 16,0 2 49-16,0 4-7 0,0 1-23 16,0 1-19-16,0 2-13 0,0 1-19 15,1 0-22-15,2-2-55 0,1 5-61 16,2-2-78-16,0 0-59 0,4 0-97 16,-3-5-305-16,6 4-562 0</inkml:trace>
  <inkml:trace contextRef="#ctx0" brushRef="#br0" timeOffset="98640.95">17194 8701 1664 0,'0'0'354'0,"0"0"-253"0,0 0 174 0,0 0-1 16,0 0-187-16,0 0-86 0,0 0-1 15,0 0 0-15,89-35-51 0,-69 35 3 16,-1 0-85-16,-3 0-109 0,-4 1-186 15,-2 4-236-15,-6 1-355 0</inkml:trace>
  <inkml:trace contextRef="#ctx0" brushRef="#br0" timeOffset="98794.01">17264 8821 970 0,'0'0'115'0,"0"0"96"0,0 0 300 15,0 0-154-15,0 0-92 0,0 0-48 16,0 0-82-16,0 0-90 0,81-8-45 15,-56 3-21-15,-1 1-66 0,1-3-175 16,-5 2-94-16,-1 0-196 0,-6 1-448 16</inkml:trace>
  <inkml:trace contextRef="#ctx0" brushRef="#br0" timeOffset="99125.12">17905 8405 443 0,'0'0'1391'0,"0"0"-1219"16,0 0 126-16,0 0 77 0,0 0-95 16,0 0-110-16,0 0-58 0,0 0-54 15,0 0-58-15,0 0-61 0,1-19-34 16,-1 21-24-16,0 5 93 0,0 2 26 15,0 1 20-15,-3 4 12 0,-3 1-10 0,2 3-19 16,-2 2-3-16,2 0 0 16,1 0-1-16,0-1-1 0,3-1-1 0,0-1-9 15,0 0 12-15,4-3 1 0,3 1 1 16,4-2 2-16,1-1 18 0,5-1 32 16,3-2-39-16,0 1-15 0,4-3-48 15,2-2-38-15,-1-4-65 0,-2 0-110 0,-6-1-111 16,-3-1-189-16,-6-1-181 0</inkml:trace>
  <inkml:trace contextRef="#ctx0" brushRef="#br0" timeOffset="99345.3">18116 8570 316 0,'0'0'480'0,"0"0"-5"16,0 0 49-16,0 0-118 0,0 0-51 16,0 0-68-16,0 0-117 0,0 0-170 15,0 0-32-15,0 0-93 0,0-3 32 16,-1 11 93-16,-1 2 29 0,-2 2-16 15,3 1-1-15,-1 1 1 0,1 1-12 0,-1-1 1 16,2-1 17-16,0 2-6 0,0-4-12 16,0-1 1-16,0 1-2 0,0-1 0 15,0-1-100-15,2 0 16 0,1-1-77 16,1-1-39-16,0 1-102 0,5-1-227 0,-3-4-35 16</inkml:trace>
  <inkml:trace contextRef="#ctx0" brushRef="#br0" timeOffset="99700.69">18457 8561 1755 0,'0'0'295'0,"0"0"-210"0,0 0 255 0,0 0-118 16,0 0-151-16,0 0-19 0,0 0-52 15,0 0-113-15,0 0-87 0,0 0 132 16,0 0 13-16,-26 14 26 0,26-1-7 15,0-2 36-15,0 2 30 0,0 1-11 16,9-2 10-16,0 1 36 0,4-3-20 16,4-1 10-16,3-1-10 0,2-3 0 15,4-1-16-15,0-2-9 0,1-2 9 0,-1 0-1 16,-1 0 24-16,-3-5-13 16,-4-3 25-16,-2 1 26 0,-6-4 54 0,-3 0-7 15,-7-2-63-15,0-4 2 0,-4 0-44 16,-9-1 41-16,-3 0-73 0,-4-1-22 15,-2 2-10-15,-1 3 9 0,3 1-43 16,1 2 18-16,-1 4 10 0,5 2-23 16,3 4-79-16,0 1-111 0,1 0-71 15,4 5 5-15,1 3-53 0,1 3-53 16,3 1-52-16,2-3-135 0</inkml:trace>
  <inkml:trace contextRef="#ctx0" brushRef="#br0" timeOffset="100326.63">18980 8501 33 0,'0'0'1858'0,"0"0"-1676"15,0 0-91-15,0 0 90 0,0 0-106 16,0 0-35-16,0 0-40 0,0 0-52 15,0 0 36-15,0 0 16 0,0 0 48 16,-5 17-6-16,5-10-3 0,0 0-10 0,0 0 26 16,0-1-16-16,0-1-17 0,0-1-20 15,0-1 14-15,0-2 10 0,0-1 3 16,0 0-6-16,0 0 12 0,0 0 26 16,0 0 48-16,0 0 10 0,0-2-74 15,0-5-45-15,3-2-64 0,3-1 13 16,4-3-1-16,-1-1-18 0,2-1-11 15,3 0 7-15,-2 2 10 0,2 4-4 16,-3 0 0-16,-1 3 20 0,-2 1 12 16,-1 2 36-16,-2 0 1 0,-2 3 2 0,0 0-3 15,-2 0-59-15,2 3-57 0,1 1 116 16,3 4 71-16,-1-1 33 0,1 0-8 16,2 0-15-16,-2 3-29 0,0-5 35 15,-1 1-20-15,0-2-15 0,-3 0-17 0,2-2-6 16,-2 1 0-16,-3-3 0 0,2 1 9 15,-2-1 13-15,0 0 20 0,0 0 2 16,0 0-22-16,1 0 3 0,1-5-6 16,2 0-48-16,3-3-57 0,1-2 15 15,3 0 20-15,-1-3-4 0,4-1-5 16,0 1 2-16,-1 0-6 0,1 1 35 16,-2 2 26-16,0 3 38 0,-3 1-3 15,-2 1-1-15,2 3-25 0,-1-1-12 0,-2 1-1 16,-1 2-22-16,-1 0-26 0,1 0-37 15,0 2-11-15,-1 2 36 0,2 3-10 16,1 1 19-16,-1 2-9 0,3 2-13 16,-4 1-32-16,1 1-59 0,0-1-19 15,1 1-23-15,-1-1-19 0,0 1-53 0,0-1-193 16,-1-1-120-16,0-4-60 0</inkml:trace>
  <inkml:trace contextRef="#ctx0" brushRef="#br0" timeOffset="100927.05">19609 8388 1454 0,'0'0'231'0,"0"0"-72"0,0 0 139 0,0 0-120 16,0 0-9-16,0 0 28 0,0 0-53 16,0 0-144-16,0 0-35 0,0 0 32 15,15-6 3-15,-14 11 64 0,1 3 10 16,-2-2-39-16,0 3-15 0,0-1-18 15,0-1 9-15,-3 3-11 0,-2-4-12 16,2-1 9-16,1-2 3 0,0-1 3 0,1 0-1 16,-1-1-2-16,2-1-42 0,0 0-3 15,0 0 45-15,0 0 45 0,0 0 54 16,2 0 10-16,2-4-32 0,2-3-64 16,1 0 0-16,4-5-1 0,1-2 5 15,4-1-17-15,-2-1-51 0,2 1 13 16,-1 2 0-16,0 1 12 0,-2 2 7 15,-1 2 17-15,1 2 1 0,-3 1-22 16,0 1 1-16,-1 1 9 0,-1 3 3 16,-2 0 7-16,-1 0-58 0,-1 3 0 0,4 5 61 15,-2-1 15-15,2 2 30 0,-1 0 16 16,0-1-26-16,-1 1 17 0,-1-2-17 16,0-2 0-16,-2-2-3 0,0 0-13 15,-2-1-6-15,1 0 3 0,-2-2 9 16,0 0 23-16,0 0 12 0,0 0-2 0,0 0-20 15,0 0-16-15,3 0-8 0,2-3-14 16,2-2-61-16,3-2 17 0,2-3 28 16,1 0-6-16,-1 0 22 0,2-2-19 15,-3 1 19-15,2 1 6 0,-3 2 64 16,-1 0 13-16,1 0-4 0,-3 0 0 16,-1 3-10-16,1 2-22 0,-4 0-9 15,0 2-9-15,1-1-1 0,-4 2-28 16,2 0-41-16,-1 0-88 0,2 0-32 15,1 6 65-15,2 1 68 0,0 2-26 0,5 3-29 16,-3 0-38-16,2 3-107 0,0-1-206 16,-2-3-367-16,4 7-792 0</inkml:trace>
  <inkml:trace contextRef="#ctx0" brushRef="#br0" timeOffset="101036.51">20233 8536 391 0,'0'0'603'0,"0"0"-375"0,0 0 150 0,0 0 77 15,0 0-164-15,0 0-119 0,0 0-172 16,0 0-29-16,0 0-347 0,0 0-225 16,0 0-402-16</inkml:trace>
  <inkml:trace contextRef="#ctx0" brushRef="#br0" timeOffset="104294.06">4187 11324 1646 0,'0'0'321'16,"0"0"-178"-16,0 0 187 0,0 0-10 16,0 0-169-16,0 0-126 0,0 0-25 15,0 0-16-15,0 0 4 0,0 0-46 16,-2-6-61-16,0 10-52 0,-1 4 42 16,0 5 129-16,-5 9 54 0,1 4-15 15,-2 6-13-15,-1 6 3 0,0 0 49 16,0 1 12-16,-1-1-74 0,0 0 0 0,1-4-13 15,1-3 16-15,-4-1 23 0,5-6-6 16,-1-4-22-16,1-5-14 0,2-4-16 16,3-4 3-16,1-3-10 0,2-2-1 15,0-2 24-15,0 0 52 0,0-7 51 0,0-3-103 16,3-7-42-16,2-4-87 16,0-6 75-16,4-1 41 0,-2-6 11 0,0 0 4 15,2-2 15-15,-1 2-16 0,1 0-1 16,0 2 3-16,1 2 52 0,-1 1 3 15,1 2-7-15,1 2-12 0,2 0-10 16,-1 4-10-16,2 1 10 0,-2 2-7 16,-2 6 1-16,-6 6 9 0,0 2 28 15,-1 1-21-15,-3 3-39 0,2 0-167 16,2 7-138-16,3 4 146 0,6 6 159 0,0 4 39 16,4 2-4-16,1 1-6 0,1 4-9 15,1-4 28-15,-1 2-47 0,-1-3-1 16,1 0-2-16,3 0 0 0,-2-2-1 15,-1-3 3-15,1 0-13 0,0-4-16 16,-3 0-97-16,-1-1-52 0,-3-1-58 0,0-2-89 16,-7-3-293-16,-6 0-515 0</inkml:trace>
  <inkml:trace contextRef="#ctx0" brushRef="#br0" timeOffset="104542.73">4205 11731 711 0,'0'0'1351'16,"0"0"-1218"-16,0 0 58 0,0 0 219 16,0 0-163-16,0 0-115 0,0 0-24 15,0 0 0-15,0 0-73 0,0 0-35 16,0 0-12-16,17-53-17 0,-1 46-35 16,1 0-6-16,6 1-16 0,5 1 32 15,0-2 25-15,7 2 16 0,1-1-32 16,5 0-38-16,3-1-1 0,1-1-41 15,4-1-8-15,-1 0-25 0,-1 0-49 0,-1 0-130 16,-1 0-164-16,-8 0-4 0,-9 2-251 16</inkml:trace>
  <inkml:trace contextRef="#ctx0" brushRef="#br0" timeOffset="104876.49">4950 11492 610 0,'0'0'417'0,"0"0"-98"16,0 0-16-16,0 0-141 0,0 0-68 15,0 0-12-15,0 0-17 0,0 0-65 16,0 0-47-16,-81 34-41 0,78-26-16 0,3-2 34 16,0 1 70-16,0-1 1 0,8 1 19 15,0-2 28-15,5 1 40 16,2 1 22-16,3-2-32 0,2 1-26 0,-4 1-32 15,3-1 6-15,-3 2-7 0,0-3-19 16,-6 0-55-16,1 1-36 0,-4 0 88 16,-1-1-43-16,-4 0 46 0,-1 0 33 15,-1 1 6-15,0 0 6 0,-3 2 23 0,-5-1 29 16,-4 4-9-16,1-2-40 16,-1 0-9-16,-1-2-39 0,0-2-22 0,2 2-56 15,1-4-103-15,-2-1-199 0,2-1-229 16,-3-1-516-16</inkml:trace>
  <inkml:trace contextRef="#ctx0" brushRef="#br0" timeOffset="105151.99">5274 11475 889 0,'0'0'794'0,"0"0"-573"0,0 0 133 0,0 0-34 15,0 0-185-15,0 0-57 0,0 0-53 16,0 0-25-16,0 0-22 16,0 0 22-16,0 0-32 0,-68 32 3 0,61-22 3 15,3 1-9-15,1-1 2 0,-1-1-5 16,4 2 12-16,0-3 26 0,7 2 22 16,0-2-18-16,3 1 8 0,3-2 34 15,3 0 21-15,4-2-12 0,2 1 13 16,0-2-20-16,3-2-48 0,4-2-132 15,1 0-58-15,2 0-140 0,1-5-271 16,-7 0-482-16</inkml:trace>
  <inkml:trace contextRef="#ctx0" brushRef="#br0" timeOffset="105337.83">5842 11364 889 0,'0'0'244'0,"0"0"-208"0,0 0 68 16,0 0-32-16,98-31-72 0,-74 27-218 16,-9 0-242-16,5 2-207 0</inkml:trace>
  <inkml:trace contextRef="#ctx0" brushRef="#br0" timeOffset="105518.93">5832 11480 326 0,'0'0'219'16,"0"0"-89"-16,0 0 346 0,0 0 38 0,0 0-183 16,0 0-75-16,0 0-87 0,0 0-115 15,0 0-53-15,94-20-2 16,-74 14-46-16,-2 2-82 0,-6 2-101 0,0-1-251 15,-4 3-170-15</inkml:trace>
  <inkml:trace contextRef="#ctx0" brushRef="#br0" timeOffset="106960.17">6999 11173 957 0,'0'0'385'15,"0"0"-60"-15,0 0 32 0,0 0-55 16,0 0-69-16,0 0-50 0,0 0-51 16,0 0-39-16,0 0-19 0,0 0-29 0,0 0-31 15,9-11-14-15,-9 11-13 0,0 0 10 16,0 0-16-16,0 0-1 0,0 0-8 16,-3 0-14-16,3 1-13 0,-1 2-12 15,-1-1-7-15,1 2 48 0,-1 2 26 16,-2 0-2-16,2 2-21 0,1 2-22 15,1-2 16-15,0 2 29 0,1 0 11 16,8 0 28-16,1 1-17 0,2-1 4 16,2-1 3-16,2 1 10 0,4-1-17 15,2 2 17-15,-1-1 67 0,1 1-45 16,-3-2-39-16,-1 2-6 0,-2-4 3 16,-6 4-3-16,-1-3 3 0,-3 1-16 0,1 0-1 15,-6 1 0-15,1-1 1 0,-2 1 26 16,0-1 6-16,-2-1 13 0,-5 0-3 15,2-2 2-15,-1-1 11 0,-3 0 24 16,-2 1 7-16,-4-3-7 0,-2 1-18 16,-3-1-27-16,-2-2-34 0,-1-1 1 0,0 0-4 15,4 0-19-15,-1-3-29 0,4-3-50 16,0-2-73-16,5-2-126 0,1 2-301 16,3-10-792-16</inkml:trace>
  <inkml:trace contextRef="#ctx0" brushRef="#br0" timeOffset="107196.1">7002 11203 137 0,'0'0'2270'0,"0"0"-2012"16,0 0-116-16,0 0 153 0,0 0-87 15,0 0-173-15,0 0 28 0,0 0 7 16,0 0-19-16,0 0-13 0,71-61-22 0,-51 51-16 15,6 1-2-15,3 0 1 16,-1 3 0-16,1-2-1 0,0 3 0 0,-2 0-14 16,2 2-143-16,1-1-96 0,2 3-69 15,0 1-138-15,-8 0-307 0,8 0-592 0</inkml:trace>
  <inkml:trace contextRef="#ctx0" brushRef="#br0" timeOffset="107573.47">7568 11147 1467 0,'0'0'458'16,"0"0"-267"-16,0 0 49 0,0 0-17 15,0 0-100-15,0 0-40 0,0 0-57 16,0 0-23-16,0 0 49 0,0 0 12 0,0 0 7 16,-15 45-23-16,10-33-10 0,1 3-18 15,1-2-20-15,3 1-22 0,0-2 0 16,1 1 6-16,7 2 3 0,-1-3 10 15,3 1 3-15,0-1 0 0,0-2 0 16,3-1-4-16,-1-3 1 0,0 1 3 16,3-4 34-16,1-2 34 0,1-1 8 0,2 0-12 15,0-2-3-15,1-7-17 16,-3 3-2-16,-1-4-4 0,-2 0 10 0,-5-2 15 16,-2-1-9-16,-5-1 31 0,-2-1-34 15,-3-2 5-15,-9-2-8 0,-3 1-48 16,-3 1 22-16,-2 0 18 0,-2 4-24 15,2 1-16-15,-2 5-22 0,2 1-34 16,3 1-4-16,1 5-41 0,3 0-67 16,2 0-58-16,2 3-71 0,3 4-67 15,2 1-53-15,4 2-154 0,0-2-83 16,0-1-99-16</inkml:trace>
  <inkml:trace contextRef="#ctx0" brushRef="#br0" timeOffset="108129.13">7917 11089 1170 0,'0'0'482'0,"0"0"-190"16,0 0 78-16,0 0-5 0,0 0-130 16,0 0-62-16,0 0-7 0,0 0-22 15,0 0-20-15,0 0-39 0,-21-13-54 16,21 13-31-16,0 0-45 0,0 0-40 15,0 0-33-15,0 0-12 0,0 0 2 16,4 2 19-16,3 2 67 0,5 3 42 16,6-1 55-16,3 0 22 0,6 4-17 0,5-2 1 15,1 2-29-15,-1-2-29 16,-1 2 10-16,-2-2-10 0,-4 3 16 0,-4-2 1 16,-5 0-5-16,-3-1-15 0,-4 1-19 15,-5-3-35-15,-2 1-10 0,-2-1-9 16,0 0 12-16,-3 2 36 0,-6 2 25 0,-5 1 36 15,-2 2 8-15,-6-1 7 16,-2 1-31-16,2-1-3 0,0-3-15 0,4-2 18 16,6-4 41-16,3-2 25 0,6-1 12 15,-1 0 29-15,0 0 34 0,3-2 25 16,-1-4-89-16,1-5-21 0,1 1-32 16,0-3-13-16,0-3-8 0,4-3-23 15,6 0-53-15,3-3-16 0,4 0 28 16,-1-1-35-16,3 3 51 0,-5-1-19 15,-1 3 44-15,-3 1 0 0,-5 2 47 16,-4 1 25-16,-1-1 5 0,0 2-21 16,-6 2-31-16,-1-1 12 0,-4 3-15 0,0 2-22 15,0 0-37-15,-2 3-6 16,4 0-41-16,-2 4-2 0,-1 0-14 0,1 0-7 16,-4 5-54-16,4 5-39 0,-2 0-27 15,-2 4-35-15,4 0-31 0,-2 2-37 0,3 0-88 16,1 0-193-16,3-5-401 0</inkml:trace>
  <inkml:trace contextRef="#ctx0" brushRef="#br0" timeOffset="108741.89">8332 11101 2014 0,'0'0'172'0,"0"0"-172"0,0 0-62 0,0 0 30 16,0 0 2-16,0 0 8 0,0 0 22 16,0 0 32-16,0 0 17 0,0 0-27 15,3 43 21-15,-3-37 34 0,3-1-9 16,-3 2 7-16,0-3-30 0,0-2-13 0,0 1 1 16,0-1-21-16,0 0 1 0,0-2 4 15,0 0-3-15,0 0-14 0,0 0-4 16,0 0 4-16,0 0 78 0,3-2 63 15,-2-4 14-15,2-1-126 0,2-4-29 16,-1-2-20-16,4 0-18 0,-2-2 25 16,1 2-13-16,2 1-3 0,0 1-6 15,-2 2 9-15,0 3 4 0,1 0 22 16,-4 2 14-16,4 3-14 0,-3 0-1 16,-1 1-57-16,3 0-68 0,-1 2 126 0,1 2 10 15,2 3 25-15,-2-1 10 0,-1-1 7 16,2 2-14-16,-3-2-35 0,-1-1 22 15,-1 0-12-15,-2-3 0 0,1 2-10 16,-2-2 0-16,0-1 14 0,0 0 8 16,0 0 7-16,0 0-12 0,1 0-4 0,-1 0-15 15,3 0 28-15,-1-3 32 16,1-1-18-16,1-2-43 0,3-2-1 0,0-2-15 16,1 0-9-16,0-3-4 0,4 1-26 15,-1-1 42-15,-2 2-28 0,4 0 31 16,-3 3 10-16,1-1 35 0,-2 5-15 15,1 0 2-15,-1 0 4 0,2 4-7 16,-1-2-16-16,3 2-2 0,-3 0 0 16,1 3 44-16,0 2-9 0,-1 0-34 0,-4 3 21 15,1 1-23-15,-1 0-32 0,-3 1-10 16,0 3 14-16,-3 0 11 0,1 0 1 16,-1 1 0-16,0-1-25 0,0 0-75 15,0 0-87-15,0-2-59 0,0 0-201 16,0-4-256-16,-3-2-444 0</inkml:trace>
  <inkml:trace contextRef="#ctx0" brushRef="#br0" timeOffset="109356.05">8865 11006 1790 0,'0'0'532'0,"0"0"-403"0,0 0-113 16,0 0-16-16,0 0 0 0,0 0 50 15,0 0 53-15,0 0-19 0,0 0 6 16,0 0-39-16,0 0-6 0,15 52-9 16,-15-43-11-16,2 2-9 0,-2 0 4 15,0-4-19-15,0 0 18 0,0-2-18 16,0 0 1-16,0-4-2 0,0 2-25 16,-2-3-33-16,1 1 0 0,-1-1 27 15,1 0 31-15,-1 0 42 0,1-4-4 16,-1-1-38-16,-1-3-19 0,2-2-13 15,1-3-23-15,0-2 29 0,0-3-6 16,4 0-55-16,2 1 42 0,1 1 0 0,3 4 22 16,-2 0-19-16,0 4 29 0,1 2 10 15,-2 2 0-15,0 2-7 0,-2 2 10 16,-1 0 0-16,4 0-35 0,-2 1 35 0,2 5 29 16,0 1 22-16,2-1-31 0,-1 2 2 15,-2 0 11-15,0-2-4 0,2 1-29 16,-3-2-10-16,-2 0 8 0,-1-3 0 15,0 2 2-15,-2-2 0 0,-1-1 39 16,3-1 2-16,-3 0-2 0,3 0-23 16,3 0 3-16,-1-1 33 0,6-5-34 15,-1 1-18-15,6-2-2 0,-3-1-33 16,2-1 35-16,-3 0 19 0,1-2-17 16,-3 0 1-16,2 0 17 0,-4 3 31 15,2-2-9-15,-2 6-10 0,0-2 3 16,-2 4-35-16,-2 0 2 0,-1 2-2 0,3 0-3 15,-2 0-32-15,1 0 35 0,0 6 9 16,-1-1-2-16,2 2-7 0,-4 3-61 16,-1 0-16-16,-1 1 16 0,0 1 19 0,0 1 26 15,0-1 16-15,0 3 61 16,0-2-61-16,0 0-110 0,0-2-15 0,2 1-11 16,-1-2-23-16,1 0-100 0,-1-1-180 15,1-2-121-15,-2-5-229 0</inkml:trace>
  <inkml:trace contextRef="#ctx0" brushRef="#br0" timeOffset="109747.98">9207 10675 1747 0,'0'0'173'0,"0"0"-160"0,0 0 194 15,0 0-22-15,0 0-69 0,0 0-25 16,0 0 2-16,0 0-6 16,92-60 0-16,-72 60-16 0,-1 0-45 0,3 4-13 15,-5 3-13-15,-1 3-3 0,-3 0-35 16,-2 0-46-16,-6 2 4 0,-1-1-27 16,-4 1 36-16,0 1 39 0,-3-2 32 15,-7 3-1-15,-3 2-1 0,-1-1-40 16,-5 2-23-16,0 1-22 0,-1-1-1 15,3-4 1-15,7-3 12 0,5-5 75 0,1-2 23 16,4-3 165-16,0 0 116 0,0 0-40 16,0 0-17-16,4 0-26 0,2-1-24 15,3-5-156-15,8 0-41 0,3-2-54 16,2 0-6-16,5 1 6 0,2 1-19 16,1 3-30-16,2-1-34 0,-3 3-14 15,1-2-61-15,-4 3-111 0,-3-1-206 16,-5 1-443-16</inkml:trace>
  <inkml:trace contextRef="#ctx0" brushRef="#br0" timeOffset="109998.93">9844 11018 964 0,'0'0'173'0,"0"0"113"0,0 0 124 0,0 0-128 16,0 0-45-16,0 0-11 0,0 0-17 16,0 0-35-16,0 0-81 0,0 67-38 15,-2-61-30-15,1 0-3 0,1 2-9 16,-4 0 3-16,3 0-16 0,-4 1-80 16,1 1-125-16,-4 0-4 0,1 2-49 15,-1-2-40-15,-1 2-108 0,0-3-144 16,0-1-428-16</inkml:trace>
  <inkml:trace contextRef="#ctx0" brushRef="#br0" timeOffset="112999.9">11480 10688 117 0,'0'0'375'0,"0"0"-32"16,0 0-37-16,0 0-36 0,0 0-16 16,0 0-36-16,0 0-33 0,0 0-39 15,0 0-46-15,0 0-42 0,0 0-56 0,-2 0-2 16,2 0-1-16,-1 0 0 0,-1 0-1 15,2 0 0-15,-1-1-21 0,-2 1 14 16,2-1 9-16,-2 0 55 0,3-1 25 16,-3 1 14-16,3-1-10 0,-1 1-7 15,-1 0-19-15,2-2 3 0,0 2-6 0,0 1-20 16,0-1-15-16,0 0 5 0,0 1 23 16,0-2 0-16,0 2-9 0,0 0-20 15,0 0 3-15,0 0-9 0,0 0-10 16,0 0-3-16,0 0 0 0,0 0-35 15,-3 2-51-15,-1 1-65 0,-5 8 42 16,-4 2 76-16,-1 5 11 0,-5 4 21 16,-1 2-2-16,1 2 3 0,1-1-16 15,0 1 12-15,2-1 4 0,0-2 10 16,-1-1-9-16,4-3 18 0,-3-1-16 0,3-1-3 16,-1-6-67-16,4 1-43 0,1-5 36 15,2 2-71-15,4-6-92 0,3 0-182 16,0-2-147-16,0-1-138 0</inkml:trace>
  <inkml:trace contextRef="#ctx0" brushRef="#br0" timeOffset="113272.22">11429 10621 1809 0,'0'0'289'0,"0"0"-250"0,0 0 171 16,0 0-83-16,0 0-92 0,0 0-35 0,0 0 36 15,0 0-11-15,0 0-25 0,0 0-35 16,61-25-43-16,-54 35 78 0,3 5 54 16,2 6-5-16,2 4 2 0,2 0 24 15,1 4-27-15,1-3-19 0,0 2-16 16,1-3 19-16,3-1-26 0,-1-4-6 16,-2-2 0-16,3-1 0 0,-2-4-22 15,-1-1 9-15,-1-1-64 0,-2-2-14 16,-3 0-60-16,-1-3-50 0,-5-1-156 15,-2 1-222-15,-3-5-206 0</inkml:trace>
  <inkml:trace contextRef="#ctx0" brushRef="#br0" timeOffset="113452.28">11481 10951 114 0,'0'0'1293'0,"0"0"-1088"0,0 0 94 0,0 0-30 16,0 0-78-16,0 0-107 0,0 0-16 15,61-69 6-15,-41 58-3 0,6 1-32 16,3-1-4-16,1 3-12 0,3 1-23 16,0 1-7-16,1 1-5 0,0 0-153 15,-5 3-77-15,4 1-115 0,-5-2-173 16,-7 3-196-16,6-1 0 0</inkml:trace>
  <inkml:trace contextRef="#ctx0" brushRef="#br0" timeOffset="113756.9">12144 10767 650 0,'0'0'261'0,"0"0"-173"0,0 0 81 16,0 0-68-16,0 0-101 0,0 0 0 0,0 0 108 15,0 0 51-15,0 0-91 0,0 0 40 16,0 0 28-16,14 70-29 0,4-58-9 15,-1 0-4-15,2 1-4 0,-5-2 20 16,1 1-25-16,-2 1-8 0,-5-3-28 16,-2 0-17-16,-3-2-3 0,0 0 13 15,-3-2 9-15,0 3 11 0,-7-1 2 16,-3-2 3-16,-4 1 1 0,-3-1 12 16,-1-1-29-16,-1 1-51 0,-1-5-13 15,1 2-35-15,2-3-29 0,-2 0-25 16,6 0-50-16,-3 0-103 0,6-3-143 15,3-1-307-15,4-5-497 0</inkml:trace>
  <inkml:trace contextRef="#ctx0" brushRef="#br0" timeOffset="114023.97">12448 10692 1850 0,'0'0'328'0,"0"0"-150"16,0 0 219-16,0 0-72 0,0 0-121 15,0 0-64-15,0 0-127 0,0 0-13 16,0 0-121-16,0 0-35 0,0 0 98 16,13 11 58-16,-6 1 64 0,-2 2-10 15,1 4-22-15,-2 0-6 0,4 3-1 16,-2-2 1-16,1 0-7 0,2-1-18 0,0-3-1 16,-1 0 22-16,3-1-3 0,1 0 7 15,0-2-1-15,0-3 7 0,0 0-32 16,0-1-6-16,1-3-128 0,-3-1-80 15,0 0-94-15,0-4-86 0,-3 1-267 16,-2-1-441-16</inkml:trace>
  <inkml:trace contextRef="#ctx0" brushRef="#br0" timeOffset="114179.98">12565 10912 1072 0,'0'0'1100'0,"0"0"-722"0,0 0 15 15,0 0-79-15,0 0-193 0,0 0-80 16,0 0 8-16,69-68-49 0,-41 56-32 15,2 2-3-15,2 0 6 0,-1 2-25 16,1 0-16-16,0 4-96 0,-2-1-104 16,-3 1-178-16,-5 3-560 0</inkml:trace>
  <inkml:trace contextRef="#ctx0" brushRef="#br0" timeOffset="114343.99">13091 10714 1891 0,'0'0'150'16,"0"0"-128"-16,0 0 137 0,0 0-52 15,0 0-91-15,97-39 10 0,-73 36-26 16,0 0-19-16,-1 3-1 0,-4 0-122 16,-4 0-202-16,-7 4-173 0,-5 0-278 15</inkml:trace>
  <inkml:trace contextRef="#ctx0" brushRef="#br0" timeOffset="114499.02">13186 10831 2224 0,'0'0'488'15,"0"0"-333"-15,0 0 50 0,0 0-64 16,0 0-96-16,0 0-29 0,92-36-16 0,-72 30-1 16,-4-1-28-16,2 2-6 15,-7 3-90-15,-1-1-90 0,-7 3-117 0,0 0-196 16,-3 0-565-16</inkml:trace>
  <inkml:trace contextRef="#ctx0" brushRef="#br0" timeOffset="119187.82">13765 10553 85 0,'0'0'303'0,"0"0"-9"0,0 0-34 16,0 0-19-16,0 0-16 0,0 0 0 15,0 0-63-15,0 0-48 0,0 0-43 16,0 0-12-16,-8-5-8 0,8 5-8 15,0 0 5-15,0 0 27 0,0 0 19 16,0 0-13-16,0 0-75 0,0 0-6 16,-2 1-55-16,2 4-23 0,0 5 78 15,-1 2 62-15,-1 2 19 0,-2 6-62 0,3 2 20 16,-1 1-38-16,2 1 41 0,0 2-20 16,0 1-19-16,0 0 22 0,3 1 34 15,4-2-24-15,-1-2-19 0,0 1 10 16,0-2 6-16,-2-2-9 0,-1-1-23 15,-2-2-91-15,-1-1 4 0,0-3 7 16,0 2-66-16,0-3-22 0,0-2-79 16,4-3-90-16,7-3 31 0,3-4-40 15,-1-1-351-15</inkml:trace>
  <inkml:trace contextRef="#ctx0" brushRef="#br0" timeOffset="119693.97">14411 10607 261 0,'0'0'786'16,"0"0"-728"-16,0 0 89 0,0 0 162 16,0 0-140-16,-91-24-58 0,68 24 38 15,1 0 20-15,1 1-30 0,1 4-55 16,2 2-39-16,1-1-3 0,1 3-3 15,1 0-28-15,1 3-11 0,3-1-26 16,2 1 10-16,2 1 16 0,4-2-39 16,2 1-16-16,1-2 6 0,0-1 49 0,4-1-12 15,6 0-14-15,2-3 26 0,4-1-26 16,0-3 24-16,4-1-28 0,0 0 1 16,-1 0-19-16,-1-4-1 0,2-1-9 15,-5-1-17-15,-1-1 7 0,-2 1 47 16,-3-2 21-16,0 0 39 0,-3-1-9 15,-1 0 31-15,-1 2 46 0,-1-3-23 16,-2 4 7-16,1-1-7 0,-1 1 0 0,-1 1-29 16,0 0-6-16,0 1 25 15,0 0-6-15,2 4 15 0,-2 0-9 0,0 0-74 16,0 0-35-16,0 0-110 0,0 6-36 16,0 5 181-16,0 1 13 0,0 3 74 15,0 1-87-15,0 4 3 0,0 2 22 16,1-2-12-16,1 2 74 0,-2 0-48 15,1-1 9-15,3-3-45 0,-2 0 20 16,0-3-21-16,1-1 38 0,0-1-40 16,0-1-100-16,-3-2-9 0,2-2-66 0,-1-1-64 15,2-1-147-15,0-1-186 0,1-2-119 16</inkml:trace>
  <inkml:trace contextRef="#ctx0" brushRef="#br0" timeOffset="120114">14807 10584 1421 0,'0'0'523'0,"0"0"-390"15,0 0 81-15,0 0-13 0,0 0-114 16,0 0-68-16,0 0-2 0,0 0-17 15,0 0 19-15,0 0 20 0,0 0-39 0,-54 55-2 16,45-38-11-16,-1 0-24 0,3 1 37 16,1 1 13-16,2 0-13 0,-1 1-16 15,4-1-7-15,1 0 21 0,0-1 0 16,1 1 0-16,5-1-2 0,1-3 4 0,5 0 30 16,-1-2-16-16,4 0-12 0,0-1 8 15,3-4 29-15,2-1 0 0,0-3 16 16,-1 0-4-16,1-4 20 0,-1 0-26 15,-3 0-16-15,-1 0-13 0,-4 0 3 16,-3-1 16-16,-3-3 23 0,-4 2 22 16,-1-2 35-16,0 1-10 0,0-1-64 15,-7-1-38-15,-5 1-3 0,-2 0-78 16,-2 0-18-16,-1 0 29 0,2 2-3 0,1-1-62 16,4 2-44-16,3-1-46 0,4 2-56 15,1 0-154-15,2 0-173 0,0 0-164 16</inkml:trace>
  <inkml:trace contextRef="#ctx0" brushRef="#br0" timeOffset="120442.33">15169 10587 307 0,'0'0'1456'15,"0"0"-1249"-15,0 0 50 0,0 0 143 0,0 0-116 16,0 0-82-16,0 0-46 0,0 0-57 16,0 0-64-16,0 0-35 0,7-11-48 15,-7 11-19-15,0 2-28 0,0 3 15 16,0 2 64-16,-1 4 16 0,-2 3 32 16,-3 0-19-16,5 3-12 0,0-1 11 15,1 1-11-15,0-3 21 0,0 2-22 16,6-3-23-16,2 0 22 0,0-1 1 15,7 0 1-15,-1 0 25 0,3-1 9 16,2 0-16-16,3-3-19 0,-1-2-10 0,0 0-45 16,0-2-50-16,-4-2-46 15,1-2-97-15,-2 0-127 0,-3 0-316 0,-6-1-537 16</inkml:trace>
  <inkml:trace contextRef="#ctx0" brushRef="#br0" timeOffset="120663.82">15400 10711 196 0,'0'0'1964'0,"0"0"-1709"16,0 0-58-16,0 0 39 0,0 0-150 15,0 0-86-15,0 0-41 0,0 0-14 16,0 0 45-16,0 0 10 0,-2 25 65 16,2-12 8-16,0 1-21 0,2 0-30 15,-1 2-3-15,2-2-15 0,0 1-2 0,0-1 11 16,-2-1-13-16,3 2-52 0,-1-3-66 15,-3 1-40-15,0 0-7 0,0-1-132 16,0-4-157-16,0 2-154 0,0-3-480 16</inkml:trace>
  <inkml:trace contextRef="#ctx0" brushRef="#br0" timeOffset="121320.89">15725 10662 1927 0,'0'0'263'0,"0"0"-208"0,0 0 94 16,0 0-149-16,0 0-20 0,0 0 20 16,0 0 16-16,0 0-15 0,0 0 17 0,0 0 8 15,2 17-23-15,-2-10 45 16,0-1-2-16,0 1-30 0,0 0 0 0,-2 1 7 15,-2 0-20-15,1-2 26 0,-1 1-29 16,0-1-26-16,1-2-19 0,0-3 17 16,0 0 28-16,1-1 29 0,-1 0 61 0,0 0 39 15,0-5-68-15,0-1-12 0,0-2-4 16,1 1-45-16,2-4 0 0,0 1-4 16,0-2-9-16,3-1 13 0,4 2-32 15,2-2-16-15,0 3 32 0,-1 1 0 16,1 1 16-16,-2 3 8 0,0 1-8 15,-1 1-19-15,1 2-3 0,0 1 2 16,1 0-18-16,0 0-30 0,-2 4-16 16,3 1 45-16,-2 1 39 0,-1 0 42 15,0 0-22-15,0 0-4 0,-3 1 3 16,2-2-17-16,-4-1 18 0,2 0-17 16,-1-1 13-16,-1-1-15 0,1-2-1 0,-2 1-26 15,0-1-12-15,0 0 9 0,0 0 6 16,0 0-6-16,0 0 29 0,1 0 6 15,-1-1 56-15,4-3-62 0,-1-2-46 0,3-2-28 16,-2 0 10-16,3 1-37 0,-1-3-9 16,-1 4 52-16,4 0 25 0,-1-1 20 15,3 0 10-15,1 0-10 0,2 1-10 16,-1-1 10-16,5 2 10 0,0-1-13 16,0 2 16-16,0 0 3 0,1 1-3 15,0 2 20-15,-4 1 54 0,-3 0-45 16,-2 4-29-16,-1 1-32 0,-3 4 32 15,-4 0 3-15,1 0 39 0,-3 0-19 16,0 1-7-16,0-2 20 0,-4 2 3 16,-3-2-26-16,-2 3-13 0,-1-4-55 0,1 1-140 15,-2 0-214-15,5-2-154 16,0-4-220-16</inkml:trace>
  <inkml:trace contextRef="#ctx0" brushRef="#br0" timeOffset="121954.07">16316 10542 1816 0,'0'0'308'0,"0"0"-224"16,0 0-77-16,0 0 119 0,0 0-16 15,0 0 13-15,0 0-7 0,0 0-32 16,0 0-14-16,0 0-15 0,0 0-23 0,12 48-9 15,-12-42-21-15,0-2 1 0,0-2-2 16,0-1-1-16,0 2-16 0,0-3-19 16,-2 0 3-16,2 0 32 0,-1 0 39 15,-2 0 54-15,3-4-93 0,-1-1-6 16,1-3-49-16,0-2-44 0,0 0 18 16,1-4 43-16,6 1-37 0,3-1-31 15,0 1-4-15,1 1 39 0,0 3 6 16,-2 1 43-16,-1 3 22 0,1 1 29 0,-1 3 10 15,0 0-7-15,-2 1 20 16,-2 0-24-16,4 0-27 0,-2 4 27 0,2 2 40 16,-1 1 3-16,0 0 6 0,1-1-26 15,1 1 7-15,-1 2-3 0,1-2-4 0,-4-2-28 16,1-1-4-16,-5 1 10 0,3-4 0 16,-4-1-10-16,0 0 16 0,0 0 17 15,2 0 5-15,-2 0 10 0,0 0 10 16,0 0 12-16,0 0 16 0,0-1 9 15,1-5-114-15,2 0-13 0,2-3-44 16,3-1-13-16,-1-1 4 0,4 0 8 16,0 2 14-16,-1 0 15 0,2 1 10 15,0 2 16-15,-3 0 3 0,1 1 1 16,-3 0 47-16,1 3 6 0,-4-1 0 16,-1 2 9-16,-2 1-8 0,1 0-55 0,-1 0-85 15,2 0 2-15,3 5 58 16,1 0 25-16,0 3 0 0,1 1 12 0,0 1-12 15,-1 0-1-15,-1 1-24 0,1-1-26 16,-2-1-7-16,-2 1-9 0,0-1-45 16,-3 0-45-16,0-1-10 0,0 1-27 0,0-2-32 15,-3-2-72-15,-2-2-66 0,2 1-79 16,0-1-133-16,3-3-56 0</inkml:trace>
  <inkml:trace contextRef="#ctx0" brushRef="#br0" timeOffset="122358.97">16759 10185 1155 0,'0'0'417'0,"0"0"-303"15,0 0 191-15,0 0-62 0,0 0-87 0,0 0-76 16,0 0-5-16,0 0 9 0,0 0-55 16,0 0-16-16,57-58 6 0,-46 57 3 15,0 0-22-15,-4 1-3 0,-1 0-32 16,1 1-56-16,-1 4-12 0,-2 3 77 16,-1 1 23-16,-3 2-13 0,0 2 16 15,-1 1 29-15,-11 0-16 0,1 3 16 16,-4-1 10-16,-1-2-20 0,5-3-19 15,1-3-3-15,4-2 3 0,3-3 42 16,2-2 19-16,1 1 7 0,0-2 12 16,0 0 10-16,0 0 19 0,0 0-9 0,4 0-24 15,5 0-34-15,4 0-33 0,3-2-9 16,2 2-25-16,4-1-17 0,0 1-31 16,2 0-55-16,0 1-56 0,2 4-64 15,0-1-166-15,-8 0-392 0</inkml:trace>
  <inkml:trace contextRef="#ctx0" brushRef="#br0" timeOffset="122644.82">17365 10547 248 0,'0'0'1365'0,"0"0"-1319"0,0 0 15 0,0 0 199 16,0 0-43-16,0 0-45 0,0 0-59 15,0 0-26-15,0 0-16 0,0 0-19 16,-7 55-36-16,4-47 7 0,-4 2-4 16,1-2 3-16,1 2-22 0,-3 1-70 0,-3 0-40 15,2 1-55-15,0-1-52 0,-3-1-62 16,3 2-114-16,0-2-76 0,-1-1 46 15,5 0-50-15</inkml:trace>
  <inkml:trace contextRef="#ctx0" brushRef="#br0" timeOffset="125333.97">4216 13234 46 0,'0'0'150'16,"0"0"-150"-16,0 0-38 0,0 0 38 16,0 0 107-16,0 0-45 0,0 0 88 0,0 0-16 15,0 0 13-15,0 0 68 0,0 0-39 16,-8 43 35-16,6-40-2 0,1 1-53 15,-2 1-30-15,3-2-57 0,0 2-18 16,0 2-18-16,0-1 9 0,0 2-42 16,4 0-15-16,2-1 15 0,0 1 29 15,1 0 0-15,2-2 17 0,1 1-11 16,-2-2 14-16,1-1-10 0,1-2 9 16,-3 0-5-16,-1-1 41 0,1-1 22 15,3 0 14-15,-1-3-11 0,3-3-25 16,2-3-10-16,-1-3-20 0,3-1-6 15,-2-2 7-15,-1-2 2 0,-3-1 1 0,-1-3-7 16,1-3-25-16,-3 0 9 0,-3-3-16 16,1-3 3-16,-1-1-22 0,-2 2-3 15,-2-1 3-15,0 2 0 0,0 1-15 16,0 2 9-16,-2 2-10 0,-4 1 16 0,2 3-45 16,0 1 45-16,1 1-2 0,-3 0-1 15,5 4-16-15,-1-1 3 0,2 2 16 16,0 0 0-16,0-1-45 0,3 0-6 15,6 0-4-15,-1 0-2 0,6 0-14 16,3 2-6-16,4-2 16 0,3 3 9 16,1 0 17-16,4 2-33 0,0 2-35 15,-2 5-55-15,-2 1-108 0,-4 9-234 16,-6 4-112-16,-8-1-115 0</inkml:trace>
  <inkml:trace contextRef="#ctx0" brushRef="#br0" timeOffset="125503.46">4381 13126 1232 0,'0'0'166'0,"0"0"-91"0,0 0 354 15,0 0-117-15,0 0-163 0,0 0-4 16,0 0-6-16,0 0-97 0,0 0-42 16,0 0-58-16,0 0-4 0,83-39 11 15,-61 36-137-15,0 0-155 0,2 3-174 16,-1 0-138-16,-7 0-65 0</inkml:trace>
  <inkml:trace contextRef="#ctx0" brushRef="#br0" timeOffset="125815.96">4738 13122 1216 0,'0'0'394'0,"0"0"-329"16,0 0 198-16,0 0-52 0,0 0-85 15,0 0-22-15,0 0 28 0,0 0-12 16,0 0-37-16,0 0-37 0,0 0-46 16,-69 19-17-16,67-13-8 0,0-1-7 0,0 1-1 15,2 1 20-15,0 0 10 0,0 3 0 16,0-2-8-16,0 4 11 0,0 0 16 16,0-1-3-16,4 0-13 0,1-1-1 15,-1-1-60-15,5-3-7 0,0-1 52 16,3 1 16-16,3-5 58 0,3-1 23 15,4 0-14-15,1-1-67 0,5-6-3 16,-1-2-94-16,2 1-58 0,0-2-78 16,-2 1-101-16,-3-1-134 0,-5-1-24 0,0 1-163 15</inkml:trace>
  <inkml:trace contextRef="#ctx0" brushRef="#br0" timeOffset="126016.37">5045 13080 62 0,'0'0'1399'0,"0"0"-983"16,0 0-75-16,0 0 21 0,0 0-85 15,0 0-94-15,0 0-52 0,0 0-32 16,0 0-41-16,0 0-58 16,0 0 0-16,0-9-48 0,0 9-16 0,0 1-3 15,0 3-13-15,0 1 35 0,0 1 45 16,4 4-1-16,-2-2-2 0,1 3-16 16,0-1 3-16,0 0-13 0,-1 1-35 0,0 0-39 15,2-1-33-15,-1-2 23 0,-2 0-26 16,1 0-58-16,-1-2-170 0,2-2-173 15,-1-1-167-15</inkml:trace>
  <inkml:trace contextRef="#ctx0" brushRef="#br0" timeOffset="126300.48">5231 13030 1273 0,'0'0'592'0,"0"0"-381"0,0 0 91 16,0 0-28-16,0 0-90 0,0 0-49 15,0 0-42-15,0 0-93 0,0 0-26 16,0 0-48-16,-19-3 13 0,15 8 19 16,0-1-12-16,-1 1 28 0,1-1 0 15,-1 2 1-15,3 0-14 0,-1 0-16 0,1 0 36 16,1 1-10-16,1-1 9 0,0 1-31 16,0 0-37-16,0-1 33 0,1-3 0 15,4 3 3-15,3-2 52 0,1-2 67 16,1 1-2-16,4-2 35 0,1-1 0 15,4 0-22-15,1 0-78 0,-1-1-62 16,2-2-84-16,1 1-54 0,-1-1-147 16,4 0-151-16,-1-1-98 0,-9 2-134 15</inkml:trace>
  <inkml:trace contextRef="#ctx0" brushRef="#br0" timeOffset="126531.85">5707 12924 1964 0,'0'0'272'0,"0"0"-103"16,0 0 70-16,0 0-130 0,0 0-61 15,0 0-15-15,0 0-11 0,0 0-22 16,0 0-25-16,0 0 6 0,83-37-3 15,-71 36-11-15,-1 1-86 0,1 0-110 0,-2 0-72 16,3 3-248-16,-6 2-158 0</inkml:trace>
  <inkml:trace contextRef="#ctx0" brushRef="#br0" timeOffset="126684.17">5832 13007 170 0,'0'0'544'0,"0"0"10"0,0 0-37 0,0 0-147 16,0 0-111-16,0 0-36 15,0 0-84-15,0 0-75 0,0 0-35 0,0 0-29 16,0 0 0-16,72-34-93 16,-62 32-139-16,0-3-115 0,2 2-221 0,-5 1-450 15</inkml:trace>
  <inkml:trace contextRef="#ctx0" brushRef="#br0" timeOffset="128232.89">7104 12796 57 0,'0'0'185'0,"0"0"34"0,0 0 55 15,0 0-36-15,0 0-30 0,0 0 17 16,0 0-7-16,0 0 0 0,0 0-7 15,0 0-33-15,0 0-29 0,-17-16 29 16,16 14-43-16,-1-3-35 0,-1 3-29 16,-1-3-26-16,1 0-10 0,-4-1 0 15,3 1-23-15,-2-1-11 0,2-1 14 16,-1 0 4-16,2-2 23 0,2 2 28 16,1 0 52-16,0-3-62 0,0 3-18 0,4-1-42 15,2-1-12-15,4 1-42 0,3 1 12 16,2-1-15-16,2 1-1 0,-1 3 20 15,2 1-10-15,-3 1-10 0,2 2-41 16,-4 2-40-16,0 7 34 0,-3 4 105 16,-1 2 2-16,1 2 20 0,-6 2-21 15,-2 1 27-15,-2 0 10 0,0 0-2 16,-8 2-33-16,-6 1 23 0,-4-2 1 16,-4 3-27-16,-4 0 0 0,-3 0 0 0,3-3-42 15,3-3 29-15,4-4-13 0,6-5 4 16,5-2 2-16,5-5-12 0,3-1 32 15,0-1 74-15,0 0 52 0,0 0 2 16,3 0 7-16,2-1 8 0,8-4-38 16,5-3-38-16,6-2-60 0,5-2-7 15,7-1 0-15,3-1-1 0,-2 1-12 16,2-1-67-16,-1 1-73 0,0 1-52 16,-3 1-74-16,-2-1-83 0,-1 3-234 0,-12 2-434 15,6-7 284-15</inkml:trace>
  <inkml:trace contextRef="#ctx0" brushRef="#br0" timeOffset="128557.33">7582 12723 1789 0,'0'0'217'0,"0"0"-120"0,0 0 182 16,0 0-76-16,0 0-102 0,0 0-24 16,0 0-77-16,0 0-71 0,0 0-13 15,0 0 10-15,-41 16 6 0,41-11 3 16,0 1 36-16,0 1-3 0,0-1-17 15,3-1 48-15,4 2-12 0,1-1-3 16,4-1 16-16,0-2-3 0,2-2-25 16,1-1 28-16,0 0 13 0,0-1-11 15,1-3 27-15,-2-1 16 0,-3-2 52 16,-2 1 26-16,-3-2 61 0,-1 0-4 0,-4 0 29 16,-1-3 24-16,0 2-68 0,0-3-7 15,-7 0-85-15,-2-3 0 0,-5 4-70 16,1-1-3-16,-5 4-38 0,4 0-19 15,-2 3-25-15,3 1-10 0,-1 4-79 16,4 0-78-16,1 0-53 0,-1 6-14 0,4 3-43 16,3 0-196-16,3-1-77 0,0-1-147 15</inkml:trace>
  <inkml:trace contextRef="#ctx0" brushRef="#br0" timeOffset="128830.27">7988 12573 189 0,'0'0'1718'0,"0"0"-1498"15,0 0 30-15,0 0-2 0,0 0-128 16,0 0-117-16,0 0-3 0,0 0-113 16,0 0-23-16,0 0 136 0,0 0 48 15,-1 38 20-15,1-22-30 0,0-1-25 0,0 1-13 16,1-2 3-16,4 1 1 0,1-2 12 15,-3 0 5-15,2-1-20 0,-1-1-2 16,-1-2-33-16,-2 0-21 0,1-2-55 16,-2-1-64-16,0-1 22 0,0-2-63 15,0 0-74-15,-2-3-30 0,-1 0-19 16,-1 0-37-16,3-5-212 0</inkml:trace>
  <inkml:trace contextRef="#ctx0" brushRef="#br0" timeOffset="129031.06">7988 12658 430 0,'0'0'408'0,"0"0"-27"0,0 0-16 15,0 0-31-15,0 0-106 0,0 0-44 16,7-67-42-16,-3 62-22 0,-2 1-52 16,1 2 9-16,-2 2-6 0,2 0-71 15,0 0-42-15,4 0-42 0,3 2 84 0,5 3 45 16,3 1-12-16,3 2-1 16,3 1-16-16,2-1 32 0,3-2-29 0,1 2 4 15,0-1 22-15,1-4-14 0,-3 1-31 16,-2-2-2-16,-4-2-101 0,-2 3-68 15,-4-3-51-15,-5 0-115 0,-2 0-248 16,-4 0-199-16,-4-4 14 0</inkml:trace>
  <inkml:trace contextRef="#ctx0" brushRef="#br0" timeOffset="129238">8347 12437 1875 0,'0'0'227'0,"0"0"3"0,0 0 168 15,0 0-135-15,0 0-90 0,0 0-173 16,0 0-35-16,0 0-97 0,0 0-70 16,0 0 0-16,0 0 202 0,-6 25 20 0,3-9 51 15,0-3-30-15,2 4-41 0,-1-3 0 16,0 3-35-16,2-4-59 0,0 3 14 16,0-4-43-16,4 1 6 0,-2-1-61 0,3-2-179 15,-2-2-154-15,0-3-278 0</inkml:trace>
  <inkml:trace contextRef="#ctx0" brushRef="#br0" timeOffset="129502.12">8580 12279 1973 0,'0'0'227'16,"0"0"-56"-16,0 0 110 0,0 0-229 15,0 0-52-15,0 0-149 0,0 0 98 16,0 0 51-16,0 0 61 0,0 0 4 16,-13 78-1-16,13-55 26 0,-1 2-16 0,-1 4 10 15,2 1 2-15,-1 0-41 0,-1 1-19 16,1-1-23-16,1 0 16 0,0-3-19 16,0 0-35-16,0-3-58 0,0-3-39 15,0 2-9-15,1-4-69 0,-1-2-58 0,0-3-261 16,0-3-223-16</inkml:trace>
  <inkml:trace contextRef="#ctx0" brushRef="#br0" timeOffset="130102.02">8740 12528 2028 0,'0'0'304'0,"0"0"-203"16,0 0 221-16,0 0-74 0,0 0-120 15,0 0-104-15,0 0-24 0,0 0-28 16,0 0-20-16,0 0 45 0,13 9 3 16,-8-2 23-16,-3 3-7 0,4 0 6 15,-3-1-22-15,-2-2 0 0,2 1-25 16,-3 0-33-16,0-1-32 0,0-1-25 0,0-3 2 16,0 0-42-16,0-2 44 15,-1-1 111-15,1 0 184 0,0-1 48 0,-2-5-91 16,2-3-139-16,0-3-4 0,-1 0-37 15,1-2-3-15,0-2-3 0,0 0-32 16,4 0 22-16,5-1 13 0,0 2 26 16,2 1 15-16,1 4-11 0,-4 2 12 15,2 2 39-15,-1 3 21 0,-3 2-60 16,0 1-48-16,2 0-52 0,-2 4 100 16,4 2 26-16,0 4 22 0,-1-2-6 15,-1 3-20-15,1-4 14 0,0 3-17 16,-2-4-16-16,-3 0 1 0,1-2 18 0,-2 0-9 15,-2-2-11-15,-1-1 11 0,1-1 0 16,-1 0-13-16,0 1-23 0,0-1 23 16,0 0 7-16,2 0 12 0,-2 0 20 0,4-4 28 15,0-1-67-15,2-3-61 0,1-1 6 16,5-2 27-16,-1-2-1 0,3 1 9 16,0 1 20-16,0-1-3 0,-1 2 3 15,0 1 31-15,-3 1 17 0,2 1-12 16,-2 1 21-16,-3 4-9 0,2-1-15 15,-5 2 24-15,3 1-57 0,-1 0-16 16,1 1-24-16,5 4 40 0,-2 1 12 16,3 5-12-16,-2-1-31 0,-2 3-23 15,1 0-26-15,-4 0-33 0,-2-1 10 16,-1 0-32-16,-3 0 35 0,0-1-26 0,-1 1-79 16,-7-2-249-16,0-2-298 0</inkml:trace>
  <inkml:trace contextRef="#ctx0" brushRef="#br0" timeOffset="130687.12">9307 12396 878 0,'0'0'769'16,"0"0"-493"-16,0 0-169 0,0 0-84 15,0 0 64-15,0 0 23 0,0 0 4 16,0 0-24-16,0 0-28 0,0 0 2 0,0 0-3 15,17 54-12-15,-14-46-11 0,-3-1-35 16,1-1 15-16,1-1-17 0,-2-1 1 16,0 1-2-16,0-1 0 0,0-2-106 15,0 1-62-15,0-1-4 0,0-1 1 16,0-1-1-16,0 0 172 0,0-1 230 16,0-6-230-16,0-2-3 0,1-3 1 15,2-1 4-15,4-1-4 0,3-1-5 16,0 0-12-16,0 2 19 0,3 0 2 15,0 4 72-15,-2 1 40 0,-2 2 28 16,0 2 13-16,-3 3-20 0,-2-1-38 0,2 2-78 16,-3 0-19-16,0 3 0 0,0 1 30 15,1 0 8-15,0 2-12 0,-1 0-23 16,0-1-3-16,0 2-1 0,1-2 1 16,-1 0 3-16,0-1 0 0,-2 0-3 15,2 0-1-15,-1-3-48 0,-1 3-18 0,1-3-13 16,-2 0-20-16,0-1-23 0,1 0-16 15,-1 0 55-15,2 0 84 0,2 0 105 16,0-2 43-16,3-4-61 0,2-1-19 16,0-2-29-16,2 1 15 0,2-2-21 15,0 1-32-15,3-1-1 0,-1 0 2 16,-1 3 23-16,-1 1 14 0,-2 0-4 16,-4 4 23-16,-1 1 6 0,-3 1-54 15,-1 0-10-15,1 0-52 0,-2 4 36 16,2 3 0-16,-1 2-3 0,1 2-7 0,0-2 14 15,0 3-11-15,-1 0-6 0,-1-1-25 16,-1 1-11-16,2-2-2 0,-2-1-7 16,0-1 16-16,0 0-72 0,0-1-47 0,0 0-128 15,-5-2-241-15,2-1-523 0</inkml:trace>
  <inkml:trace contextRef="#ctx0" brushRef="#br0" timeOffset="131033.9">9631 12087 1994 0,'0'0'182'16,"0"0"-147"-16,0 0 121 0,0 0 57 15,0 0-126-15,0 0-19 0,0 0-13 16,0 0-55-16,75-33-30 0,-60 33 30 0,0 4 15 15,2 2-6-15,-2 2-9 16,-4 2-48-16,-1 2-7 0,-2 1-6 0,-4 1 32 16,-3 0 13-16,1 0 14 0,-2 2 2 15,0-2 11-15,-5 1 2 0,1-2 13 16,-2-1-24-16,0-1 18 0,2-3-20 16,2-2 0-16,0 0-23 0,1-2 4 15,1-3 19-15,0 1 28 0,0-2-2 16,1 0-1-16,9 2 27 0,2-2-18 15,6 0-34-15,4 0-103 0,7 0-146 16,0-2-285-16,-6 1-598 0,5-4 382 0</inkml:trace>
  <inkml:trace contextRef="#ctx0" brushRef="#br0" timeOffset="131212.87">10111 12380 460 0,'0'0'1288'0,"0"0"-1171"15,0 0-52-15,0 0 211 0,0 0-53 16,7 68-142-16,-6-51-13 0,-1 1 22 16,0-1 4-16,0-1-30 0,-4 2-45 15,-2-1-19-15,-1-2-61 0,-2 1-51 16,-3-2-79-16,1 1-68 0,0-2-234 16,2-4-236-16</inkml:trace>
  <inkml:trace contextRef="#ctx0" brushRef="#br0" timeOffset="132315.04">10935 12489 1017 0,'0'0'248'0,"0"0"-246"16,0 0-2-16,0 0-49 0,0 0 33 16,0 0 15-16,0 0-32 0,0 0 33 15,0 0-26-15,0 0-20 0,7 33 24 16,-7-29-17-16,3-1 39 0,-3 1 55 15,4 1 56-15,-1-1 52 0,2 1-37 16,0 0 11-16,1 0-13 0,0 0-30 0,4 1-36 16,-3-1 20-16,2-2-13 0,0 1-19 15,-1-2-8-15,-1 1 24 0,-1-2 0 16,-1-1 54-16,0 0 33 0,2 0 19 16,2-6-7-16,1 0-27 0,3-4-50 15,2 1-23-15,2-6-36 0,0 1-6 16,2-2 7-16,-1-3 19 0,-3-1-20 15,-3-1 20-15,-4-1 15 0,-5-2-34 0,-3 0-26 16,-3-2-30-16,-7 1-5 0,-1 1-32 16,-1 1 67-16,-2 2-13 0,1 1 13 15,-2 2-1-15,2 0 1 0,-1 2-1 16,2-1-1-16,2 3 2 0,0-1 0 16,3 2 58-16,1 0-33 0,3 1 4 15,2 1 6-15,1 0-13 0,0 1-21 16,3 0-1-16,4 0-17 0,2 2-34 0,3-2 10 15,3 3-33-15,1 1 4 0,1 0-32 16,0 3-30-16,3 1-29 0,-2 2-42 16,2 0-16-16,-1 5-76 0,1 5-189 15,-3-3-164-15,-2 7-274 0</inkml:trace>
  <inkml:trace contextRef="#ctx0" brushRef="#br0" timeOffset="132487.81">11080 12304 232 0,'0'0'828'16,"0"0"-561"-16,0 0 110 0,0 0 91 16,0 0-226-16,0 0-93 0,0 0 35 15,0 0-39-15,0 0-139 0,0 0-6 16,0 0-26-16,91-18 13 0,-70 14-12 0,-3 2-140 16,-1 1-90-16,-3 1-69 0,-3 0-238 15,-1 0-232-15,-3 6 60 0</inkml:trace>
  <inkml:trace contextRef="#ctx0" brushRef="#br0" timeOffset="132946.25">11317 12359 811 0,'0'0'231'0,"0"0"-218"16,0 0 300-16,0 0-40 0,0 0-49 16,0 0-84-16,0 0-23 0,0 0-26 15,0 0-27-15,0 0-48 0,-1 72-3 16,1-63-13-16,0-1 17 0,4-1-16 15,0 2 11-15,3-3-11 0,-1-1 43 16,4 0-42-16,2-1-2 0,-1-3-1 16,2 0 1-16,2-1 0 0,0 0-3 15,0 0-46-15,-3-3-22 0,0-2 19 16,-3-2 52-16,0-2 20 0,-1 1 35 16,-3-2 58-16,-1 1 48 0,0-1 43 0,-1-2-34 15,-1 3-16-15,-2 0-17 0,1 1 20 16,-1 3-8-16,0 0-16 0,0 4 15 15,0 1-47-15,0 0-60 0,0 0-41 16,0 0-88-16,0 0-44 0,2 1-33 0,-1 5-16 16,1 7 133-16,0 4 47 15,1 5 1-15,-2 4 13 0,2-1 0 0,-3 5-1 16,0-2-2-16,0 2-9 0,0-1-1 16,-1-3 22-16,-5-1 1 0,-1-2 12 15,1-1-10-15,0-2 16 0,-1-2-12 16,-1 0 18-16,-4-1-28 0,-1-3 0 15,-7 1 3-15,-4-2-12 0,-4-2-10 16,-5-2-25-16,1-3 6 0,1-2-32 16,3-1-31-16,4-3-39 0,6 0-13 0,3-4-45 15,6-4-94-15,3-4-153 0,3 4-711 16</inkml:trace>
  <inkml:trace contextRef="#ctx0" brushRef="#br0" timeOffset="133180.1">12052 12179 977 0,'0'0'765'0,"0"0"-723"16,0 0-3-16,0 0 149 0,0 0-103 15,0 0-66-15,85-30-19 0,-71 29-9 16,-2 1-47-16,-2 0-8 0,1 1-92 16,-6 4-274-16,-1-1-198 0,-4 3-144 0</inkml:trace>
  <inkml:trace contextRef="#ctx0" brushRef="#br0" timeOffset="133354.93">12043 12321 1708 0,'0'0'309'0,"0"0"-244"16,0 0 87-16,0 0-55 0,0 0-55 16,0 0-22-16,0 0-20 0,0 0-16 0,91-35-36 15,-71 35 3-15,-2 0 7 0,0 0-3 16,-2 0-59-16,1 0-32 0,-2 1-43 16,2 2-104-16,-2-1-160 0,-4-1-254 15</inkml:trace>
  <inkml:trace contextRef="#ctx0" brushRef="#br0" timeOffset="134814.34">13608 11947 414 0,'0'0'1365'16,"0"0"-1170"-16,0 0 22 0,0 0 155 16,0 0-47-16,0 0-145 0,0 0-1 15,0 0 22-15,0 0-5 0,0 0-51 16,0 0-22-16,-3-40-16 0,3 39-28 15,0 1-23-15,0 0-50 0,0 0-6 16,-1 0-93-16,-2 1-30 0,0 6-6 16,-1 2 50-16,-2 3 79 0,0 4 0 0,1 1 0 15,-1 2-3-15,0 2 2 0,2-2-1 16,1-1 1-16,2 0 1 0,1-1-2 16,0-2 2-16,0 0-1 0,0-3 1 15,4 0-1-15,3-3 1 0,-1 1-1 16,2-2 0-16,4-2 0 0,4-2 1 0,1 0 13 15,3-1-13-15,2-2 0 0,-1-1-44 16,3 0-74-16,-1 0-37 0,-2 0-75 16,0-1-35-16,-1-4-138 0,-3 3-235 15,-7 1-517-15,-3-5 428 0</inkml:trace>
  <inkml:trace contextRef="#ctx0" brushRef="#br0" timeOffset="135034.4">13827 12113 840 0,'0'0'1106'15,"0"0"-857"-15,0 0 149 0,0 0 49 0,0 0-153 16,0 0-87-16,0 0-52 0,0 0-95 16,0 0-60-16,0 0-63 0,-3-10-45 15,3 12-9-15,0 5 5 0,0 2 112 16,0 3 17-16,0 2 6 0,0 0-22 0,0 3 18 16,0-2-16-16,2 2-1 0,-1-2 11 15,2 1 0-15,0-2-13 0,-1 0-28 16,1-3-67-16,0 0-49 0,-2-4-7 15,3-1-96-15,-3-1-95 0,2-3-124 16,0 1-315-16,0-3-405 0</inkml:trace>
  <inkml:trace contextRef="#ctx0" brushRef="#br0" timeOffset="135281.87">14091 11956 2195 0,'0'0'314'0,"0"0"-172"16,0 0 205-16,0 0-132 0,0 0-142 0,0 0-73 16,0 0-32-16,0 0-108 0,0 0 85 15,0 0 55-15,1 27 48 0,-1-12-19 16,0 3 13-16,0 1-39 0,0 1 26 16,0 0-4-16,3-1-22 0,-1-1 8 15,1-1-11-15,1 0-29 0,-1-3-35 16,1-2-3-16,2-1-48 0,0-3-10 15,-1 1-49-15,4-3-55 0,0-2-37 16,2 0-162-16,-2-3-178 0,6-1-497 0</inkml:trace>
  <inkml:trace contextRef="#ctx0" brushRef="#br0" timeOffset="135540.43">14411 11921 1903 0,'0'0'234'0,"0"0"-232"0,0 0 131 16,0 0-75-16,0 0-29 0,0 0 33 16,0 0 35-16,0 0 67 0,0 0-12 15,86 44-40-15,-67-27 0 0,0-1-38 16,1 2-4-16,-4-1 7 0,-2-1-4 16,-4-2-44-16,-1-1 6 0,-1-2-19 15,-3 1-16-15,-4-1-24 0,1-3-26 16,-2 3-11-16,0-3-22 0,-8 2-6 15,0-3-40-15,-5 1-31 0,-3-3-69 16,-1 0-26-16,-6-1-128 0,0-2-296 16,4-2-386-16</inkml:trace>
  <inkml:trace contextRef="#ctx0" brushRef="#br0" timeOffset="135690.84">14477 11923 1907 0,'0'0'236'0,"0"0"-206"0,0 0 148 15,0 0-33-15,78-76-129 0,-55 62 10 16,0-1-26-16,0 5-16 0,-1 2-29 16,-2 2-4-16,0 2-142 0,-2 3-130 15,0-1-170-15,-3 2-144 0,4 0-155 0</inkml:trace>
  <inkml:trace contextRef="#ctx0" brushRef="#br0" timeOffset="136162.07">15065 11751 767 0,'0'0'1503'0,"0"0"-1280"0,0 0-62 16,0 0-135-16,0 0-26 0,0 0 0 16,0 0 26-16,0 0 25 0,0 0 27 15,28 66-30-15,-25-45-13 0,0 1-9 16,-2 1 3-16,1 0-28 0,-2-3 15 15,0 2 0-15,0-1-3 0,0-3-10 16,0-1-3-16,0-2-21 0,-5-2-31 16,1-2-9-16,-1-1-26 0,-2-4-25 15,-1-1-72-15,0-1-62 0,3-3-156 16,2-1 184-16,0 0 150 0,0-7-1 0,0-5-152 16,-3-1 182-16,4-3 39 0,0-4 104 15,1-1 49-15,1 0-36 0,0-2-84 16,0-1 51-16,3 1-25 0,3 1 28 15,0 3 11-15,0 2 9 0,1 3 3 16,-1 4 42-16,0 3-19 0,-3 1 12 16,1 5-22-16,-3 0-46 0,2 1-77 15,2 0-26-15,1 0-96 0,5 6 31 16,2 3 88-16,4 2 3 0,1 4 22 16,5 0-20-16,0 2 11 0,1 0-12 0,-1-3-1 15,0-2 0-15,-3-1 0 16,-4-4-16-16,0-1 15 0,-3-1-38 0,1-3-19 15,-3 1-52-15,-1-3-71 0,0 0-189 16,-5 0-268-16,1-5-533 0</inkml:trace>
  <inkml:trace contextRef="#ctx0" brushRef="#br0" timeOffset="136380.9">15388 11704 1823 0,'0'0'338'16,"0"0"-160"-16,0 0 155 0,0 0-63 15,0 0-94-15,0 0-54 0,0 0-1 16,0 0-70-16,0 0-51 0,0 0-160 0,0 0-54 16,4-12 111-16,-4 24 102 15,-1 2 1-15,-2 3 2 0,2 2 24 0,1 0-26 16,0 2-35-16,0 0-62 0,0-1-38 16,0-1-23-16,0-2 29 0,2-1 6 15,1-3 16-15,0-2-55 0,0-2-46 16,2-3-68-16,0 0-118 0,2-2-206 15</inkml:trace>
  <inkml:trace contextRef="#ctx0" brushRef="#br0" timeOffset="136647.93">15747 11523 988 0,'0'0'1414'0,"0"0"-1207"0,0 0 38 15,0 0 79-15,0 0-187 0,0 0-137 0,0 0-131 16,0 0-26-16,0 0 157 0,0 0 16 16,-29 41 23-16,21-17-20 0,0 3-9 15,2 4 2-15,2 1-8 0,0 0 9 16,3 4-11-16,1 0-4 0,-2 0-28 16,1-1 1-16,-1-3-48 0,1-1-7 0,-2-3-57 15,-2 0 25-15,1-5-7 16,-2-4-129-16,-1-1-85 0,2-4-183 0,0-5-213 15,2-2 35-15</inkml:trace>
  <inkml:trace contextRef="#ctx0" brushRef="#br0" timeOffset="137246.04">15874 11758 1752 0,'0'0'256'0,"0"0"-256"0,0 0 23 16,0 0 68-16,0 0 77 0,0 0-29 16,0 0 0-16,0 0-45 0,0 0-33 15,0 0-22-15,8 65 15 0,-6-54 4 0,-2-4-19 16,0 3-39-16,0-3 13 16,0 0-11-16,0-2 11 0,0-3-13 0,0 0-20 15,0-1-41-15,0-1-7 0,0 0 68 16,0 0 61-16,0 0-6 0,0-3 12 15,0-2-46-15,1-2-21 0,1-5-41 16,2 0-40-16,1-1 7 0,0 2 10 16,2 2-7-16,1 3 0 0,-3 1 71 15,0 0 39-15,-1 3 19 0,1-1-16 16,-4 2-20-16,4 1 10 0,-3 0-32 16,-1 0-57-16,1 0 57 0,-1 1 64 0,2 2-13 15,-1-1 7-15,1 0-13 0,-2-1-10 16,3 2 1-16,-1-2-11 0,0 0-5 15,0 1-17-15,-2-1 10 0,1-1-11 16,-1 0 1-16,-1 1-1 0,0-1 21 16,0 0 5-16,0 0-2 0,2 0-7 15,-1-2 48-15,3-3 13 0,2-5-71 0,0 1-5 16,2-2 15-16,-2-2-18 0,2-1-1 16,-4 1 19-16,3 3 16 15,0 1 9-15,-2 1-9 0,2 2-12 0,-1-1-21 16,0 3-1-16,2-1-1 0,-2 4 0 15,0-3-26-15,-1 4 26 0,1 0 1 16,3 0-1-16,-5 0-19 0,3 4-17 16,-1 2 35-16,0 2 1 0,-1 2-3 15,1 2-13-15,-3-1 13 0,0 2-26 16,0-1-44-16,0 1-19 0,-2-1-17 0,2 0-29 16,-3-1-42-16,3-3-65 0,-3 2-43 15,2-4-205-15,-1-1-109 0,-1-3-128 16</inkml:trace>
  <inkml:trace contextRef="#ctx0" brushRef="#br0" timeOffset="137816.84">16260 11680 954 0,'0'0'267'0,"0"0"-91"16,0 0 260-16,0 0-73 0,0 0-91 15,0 0-120-15,0 0-129 0,0 0-20 16,0 0 103-16,0 0 16 0,0 0-16 15,13 29-13-15,-13-19-35 0,0 1-39 0,0-1-19 16,0-1-1-16,0 0 1 0,0-3-2 16,-1-1 1-16,-1 1 0 0,2-5-1 15,-1 2-14-15,1-3 16 0,0 0 19 16,0 0 38-16,0 0 1 0,0 0 9 16,0-4-67-16,0-3 0 0,0-2-102 15,1-1 6-15,2 0 22 0,3-3 10 16,-1 0-7-16,3-2-2 0,-1 3 18 0,0-2-22 15,2 2 6-15,-2 2 9 0,0 2 24 16,1 3 34-16,-1 0-18 0,-2 3 22 16,0 1 34-16,-1 1-34 0,1 0-16 15,0 0 0-15,1 3 16 0,-2 2 19 16,2 2 23-16,-2 2-16 0,1-2 10 16,-2 1-7-16,1-2-10 0,-1-1-6 0,-2 1-10 15,-1-2 26-15,1-3-13 16,1 0 10-16,-1-1 3 0,-1 0 9 0,0 0 4 15,3 0 3-15,0 0 19 0,0 0 7 16,3-2-17-16,2-4-34 0,-2 0 8 16,0-2-15-16,1 0-10 0,-1 0 26 15,3-2-16-15,-2 3 32 0,-1-3-10 16,0 3 3-16,-1 2 10 0,-1 1-26 16,1 1-9-16,-2 2-12 0,0 1 1 15,-1 0-2-15,4 0-27 0,-1 0-33 16,3 2-10-16,-1 5 50 0,2 2 8 0,-2 2-1 15,3 0-16-15,-2-1-3 0,-1 3-16 16,-1-2 13-16,1 1 0 0,-3-1-23 16,0-4-29-16,-1 1-22 0,-1-1-81 15,-2-4-49-15,0 2-153 0,0-3-268 0,0-1-478 16</inkml:trace>
  <inkml:trace contextRef="#ctx0" brushRef="#br0" timeOffset="138128.91">16583 11329 209 0,'0'0'746'0,"0"0"-488"16,0 0 142-16,0 0 26 16,0 0-225-16,0 0-133 0,0 0-22 0,0 0-46 15,0 0-26-15,82-50-19 0,-75 58-49 16,0 2 94-16,-2 3 22 0,-2 1 30 15,-2 2-52-15,-1-2 0 0,0 1 70 16,-1-1-24-16,-5-1-7 0,0 0 9 16,-1-1 26-16,3-3 13 0,-1-3-6 0,4-3 12 15,-1 0-2-15,2-2 40 0,0-1 48 16,0 0-13-16,0 0-70 0,8 1-95 16,3 0-1-16,6-1-13 0,6 4-35 15,2-3-89-15,1 3-99 0,1 2-192 16,-7-3-255-16,6 2-586 0</inkml:trace>
  <inkml:trace contextRef="#ctx0" brushRef="#br0" timeOffset="138263.91">17008 11606 1926 0,'0'0'557'0,"0"0"-466"16,0 0 73-16,0 0 13 0,0 0-78 15,0 0-31-15,0 0-39 0,0 0-29 0,0 0-84 16,0 0-115-16,-14 1-84 15,2-1-70-15,3 3-270 0,-8-2-522 0</inkml:trace>
  <inkml:trace contextRef="#ctx0" brushRef="#br0" timeOffset="152148.73">21941 5192 836 0,'0'0'300'0,"0"0"-131"0,0 0 72 15,0 0 19-15,0 0-65 0,0 0-46 0,0 0-58 16,0 0 25-16,-19-65-115 0,19 54 2 16,0-1 1-16,0 4 14 0,0-3-17 15,0 4 17-15,0 0 37 0,0 2 55 16,0 0-26-16,0 1 22 0,0 3-19 16,0-1 6-16,0 2-19 0,0 0-32 15,0 0-21-15,0 0-21 0,0 0-16 16,0 0-13-16,0 0-6 0,0 0-3 15,0 0-14-15,0 0-25 0,0 2-26 16,0 3-26-16,0 7 0 0,0 3 126 16,0 9 3-16,0 5 84 0,3 5-29 15,0 2-26-15,2 1 22 0,0-1-50 16,2-2 44-16,1-3-16 0,0 0-11 0,0-2-18 16,1-6-29-16,-1-3 0 0,-2-2-20 15,-1-5-51-15,0-1-52 0,-1-2 7 16,-3-5-92-16,1-1-75 0,-2-4-84 15,0 0-48-15,0-3 86 0</inkml:trace>
  <inkml:trace contextRef="#ctx0" brushRef="#br0" timeOffset="152378.77">21967 5086 1251 0,'0'0'296'15,"0"0"-221"-15,0 0 48 0,0 0 182 16,0 0-49-16,0 0-87 0,0 0-69 15,0 0-90-15,-12-65-10 0,18 62-38 0,5 2-46 16,3 1-49-16,6 1 133 0,2 6 10 16,2 6 38-16,3 1-22 0,1 2 8 15,-2 1-32-15,-2 0 5 0,2-2-3 0,0-2-8 16,-1-2-21-16,-2-2-105 0,-4-4-51 16,1-1-79-16,-4-2-163 0,-4 0-108 15,3-4-277-15</inkml:trace>
  <inkml:trace contextRef="#ctx0" brushRef="#br0" timeOffset="152558.06">22516 4955 1774 0,'0'0'296'0,"0"0"-247"0,0 0 67 16,0 0 43-16,0 0-91 0,0 0-27 15,0 0-41-15,-88 11-17 0,69-2 17 16,-4 0-1-16,3 1 0 0,1 0-2 15,-1 0 3-15,3 1-13 0,3-1-6 0,-1 0-65 16,2 1-78-16,0 1-107 0,0 0-95 16,5-1-82-16,0-1-115 0,5-4-2 15</inkml:trace>
  <inkml:trace contextRef="#ctx0" brushRef="#br0" timeOffset="152837.04">22585 4825 1588 0,'0'0'510'0,"0"0"-387"15,0 0 71-15,0 0-48 0,0 0-95 16,0 0-51-16,0 0-100 0,0 0 3 16,0 0 97-16,0 0 110 0,0 0 16 0,31 66-36 15,-22-43-35-15,2 3 13 0,0 1-20 16,1 0-16-16,-1-1-19 0,2-2-11 15,-3 0 17-15,-1-1-16 0,-2-3-3 16,3 2-1-16,-3-4-21 0,1 0-13 0,-1 0-17 16,4-4-48-16,-2 1-58 0,1-3-45 15,2-3-150-15,-1-1-30 0,3-4-66 16,3-3-17-16,-5-1-164 0</inkml:trace>
  <inkml:trace contextRef="#ctx0" brushRef="#br0" timeOffset="153422.37">23196 5229 2353 0,'0'0'384'16,"0"0"-300"-16,0 0-36 0,0 0 48 16,0 0 1-16,0 0-40 0,0 0-45 15,0 0-12-15,0 0-19 0,0 0-13 0,0 0-29 16,-1 8-13-16,1-3 42 0,1 2 29 15,2 0 1-15,3 3-1 0,1-3-9 16,0 2 8-16,-1-1-21 0,2 0-8 16,1-2-24-16,2-1-24 0,-1 0 39 15,2-1 42-15,2-2 55 0,1-2 0 16,-2 0 22-16,3-4-10 0,-3-3-18 0,-1 0 34 16,-2-1-3-16,-3-2 32 15,-3-3 6-15,-4-2-26 0,0-1-25 0,0-2-29 16,-4-3-38-16,-2 2-16 0,0 1 16 15,2 0-73-15,4 1-54 0,0 3 18 16,4-3-51-16,7 0-138 0,7 2-135 16,6-3-265-16,-2 4-355 0</inkml:trace>
  <inkml:trace contextRef="#ctx0" brushRef="#br0" timeOffset="153647.2">23982 4828 2040 0,'0'0'430'0,"0"0"-346"15,0 0 20-15,0 0 169 0,0 0-29 16,0 0-145-16,0 0-52 0,0 0-47 16,0 0-54-16,0 0-26 0,5-42-19 15,7 39 16-15,5-1 19 0,-1 0-20 16,7 2-102-16,0 0-83 0,-1 2-103 15,0 0-229-15,-4 0-201 0</inkml:trace>
  <inkml:trace contextRef="#ctx0" brushRef="#br0" timeOffset="153816.5">24136 4901 372 0,'0'0'502'0,"0"0"-320"15,0 0 53-15,0 0 168 0,0 0-52 16,0 0-137-16,0 0-104 0,0 0-19 15,0 0-62-15,0 0-13 0,89-26-14 0,-65 19-2 16,-2 0-15-16,1 2-114 0,-4 0-72 16,1 0-85-16,-2 2-127 0,-7-1-222 15</inkml:trace>
  <inkml:trace contextRef="#ctx0" brushRef="#br0" timeOffset="155840.04">25204 4555 29 0,'0'0'349'0,"0"0"-163"0,0 0-3 16,0 0 94-16,0 0 32 0,0 0-19 15,0 0-69-15,0 0-39 0,0 0 6 16,0 0-10-16,0 0-43 0,-4-25-22 15,2 23 3-15,2 2-13 0,0-1-19 0,0 1-20 16,0 0 0-16,0-2-13 16,0 2-6-16,0 0-7 0,0 0-15 0,0 0-23 15,0 0-30-15,0 2-69 16,0 4-84-16,0 4-32 0,0 7 154 0,0 3 61 16,5 4 0-16,1 3 24 0,0 1-24 15,2 2-1-15,0-1-1 0,-2 1 2 16,1 0 13-16,-3 1 32 0,-1-2-29 15,0 1-14-15,-3-3 11 0,2-1-3 16,-1-4-9-16,-1-1-1 0,2-4 1 16,-1-4-1-16,4-1-71 0,-3-5-32 0,2-2-98 15,-1-2 23-15,2-3-104 0,1 0 12 16,5-7 72-16,5-4-235 0,-3-1-288 16</inkml:trace>
  <inkml:trace contextRef="#ctx0" brushRef="#br0" timeOffset="156380.27">25767 4527 874 0,'0'0'531'0,"0"0"-264"16,0 0 9-16,0 0 93 0,0 0-17 16,0 0-133-16,0 0-74 0,0 0-68 15,0 0-75-15,0 0-2 0,-82-65-16 16,59 68 3-16,-1 3 12 0,0 2 1 0,4 1-1 15,2-1-2-15,3 1-10 0,5-1-16 16,0 0 0-16,4 3-3 0,1 0-7 16,-3 3 27-16,2 1 9 0,1 0-9 15,1 1 8-15,2-3-24 0,2 1-5 16,0-3-31-16,2 0-26 0,3-4-4 16,2 0-32-16,2-2 107 0,1-1 19 0,2-4 13 15,2 0-13-15,3 0-1 0,-1-5-25 16,4-5-19-16,-1 0-4 0,-1-3 17 15,-1-2 7-15,-4-1 25 0,-2 1 48 16,-2-1-18-16,-3 2-11 0,-1-1 10 16,-2 2 13-16,0 0 68 0,-3 2-20 15,3 0 26-15,-3 2-26 0,2 0-22 16,-1 2 2-16,1 0-67 0,2 2 35 0,-4 3 10 16,0 0 13-16,0 2-23 0,0 0-38 15,0 0-96-15,0 2-45 0,1 4 35 16,0 4 74-16,2 4 32 0,0 3 2 15,2 2 11-15,-1 2-13 0,2 0 3 16,-2 2 1-16,3-3-3 0,-1 2 18 16,0-2 20-16,0-1-20 0,0-1-3 15,0-1-16-15,0-2-1 0,-1-1 0 16,1-1-24-16,-2-2-14 0,0-3-67 0,0 2 3 16,-2-3-23-16,-1-2-22 0,2-1-43 15,2-1-150-15,0-3-95 0,1 0 10 16,3-1 5-16</inkml:trace>
  <inkml:trace contextRef="#ctx0" brushRef="#br0" timeOffset="156763.07">26174 4321 1935 0,'0'0'240'0,"0"0"-163"16,0 0 256-16,0 0-72 0,0 0-87 15,0 0-120-15,0 0-54 0,0 0-16 16,0 0-19-16,0 0-3 0,-52-7-49 16,43 17-19-16,3 4 86 0,-2 1 17 15,2 2-29-15,3 1 29 0,2 2-15 0,1 1 16 16,0-1 0-16,0 2-11 0,0-2-6 16,4 2 19-16,3-3-13 0,0-1-13 15,4 0-22-15,0-2-55 0,2-2-1 16,0-3 36-16,4-3 68 0,-1-3 37 15,1-1 50-15,0-3 1 0,-3-1-1 16,-3 0-32-16,-2 0 25 0,-5-1 29 0,-2-3 52 16,-2 0-4-16,0-3-84 0,-5 2 17 15,-2-1 2-15,-1 2 19 0,-6-1-111 16,-1 1-15-16,-1 2-29 0,-1 1 15 16,0-1-19-16,0 2-50 0,4 0-30 15,3 2-64-15,2 1-62 0,3 1-101 16,5-2-183-16,0 3-185 0,2-4-62 15</inkml:trace>
  <inkml:trace contextRef="#ctx0" brushRef="#br0" timeOffset="156936.75">26544 4628 1664 0,'0'0'788'0,"0"0"-578"0,0 0-97 16,0 0 67-16,0 0-123 0,0 0-57 15,0 0-25-15,0 0-75 0,0 0 10 16,0 0-68-16,0 0-6 0,10-47-124 16,-10 44-21-16,0 0-156 0,3 1-105 15,-1 2-166-15</inkml:trace>
  <inkml:trace contextRef="#ctx0" brushRef="#br0" timeOffset="157540.66">27013 4062 1100 0,'0'0'306'0,"0"0"-127"16,0 0 100-16,0 0-64 0,0 0-112 15,0 0-35-15,0 0-58 0,0 0-10 16,0 0 0-16,0 0-1 0,0 0 2 16,-59 14 12-16,45-2 28 0,-1 2-40 0,-1 1 50 15,-1 5-38-15,2 0 16 0,-1 1-26 16,5 1-3-16,-1 1 0 0,4 2-1 16,0-1-30-16,4 2 31 0,1-1-10 15,1 0 29-15,2-2-38 0,3-1-10 16,6-3-94-16,4-1-23 0,3-2 97 15,3-3 20-15,1-5 29 0,1-1 42 16,2-3 49-16,-1-4 23 0,1 0-53 16,-3 0 13-16,-4-7-57 0,-3 1-1 0,-4-2 29 15,-5-1 33-15,-4 0 41 0,0-1-48 16,-6-1-23-16,-8 4-16 0,-2-2-32 16,-2 2-48-16,-3 2 35 0,-2 1-13 15,2 3 4-15,0 1-20 0,1 0 16 16,2 0 0-16,5 3-6 0,-2 2 3 15,7-2-94-15,2 1-97 0,4 1-150 16,2 0-179-16,2-2 47 0,4 1-95 0</inkml:trace>
  <inkml:trace contextRef="#ctx0" brushRef="#br0" timeOffset="157978.17">27451 4000 463 0,'0'0'1671'0,"0"0"-1645"0,0 0 38 15,0 0 50-15,-80-10 47 0,60 10-106 16,4 0-55-16,1 4-1 0,0 1-2 16,1 3-16-16,3-2-27 0,0 2 4 15,2 2 17-15,1-1-11 0,0 1 17 16,2 2-30-16,3 0 48 0,1-1-70 15,2-2-27-15,0 0-2 0,8-1-17 0,1-3 36 16,4 0-7-16,2-2 33 16,4-3 0-16,2 0-17 0,2-1-52 0,1-6 11 15,-3-3-24-15,0-2 10 0,-5-1 66 16,0 0 61-16,-6 1 94 0,0-3 76 0,-4 2-24 16,-2 2-12-16,-4 2 12 0,0 0-26 15,0 2 52-15,0 4-6 0,0 0 57 16,-1 3-26-16,-1 0-48 0,1 0-149 15,-1 3-129-15,0 4-81 0,-5 5 106 16,2 5 104-16,-1 2-19 0,1 1-13 16,0 4 31-16,2-1-14 0,3 0 15 15,0 0-3-15,0 1 6 0,0-3 4 16,0 1 38-16,0-3-45 0,0-1-68 16,3-1-75-16,2-3-81 0,0-1-163 15,1-4-52-15,3-2-125 0</inkml:trace>
  <inkml:trace contextRef="#ctx0" brushRef="#br0" timeOffset="158274.12">27874 3866 72 0,'0'0'2433'0,"0"0"-2285"0,0 0-112 16,0 0 47-16,0 0-83 0,0 0-61 15,0 0-45-15,0 0-75 0,0 0 181 16,0 0 13-16,0 0 97 0,9 57 16 16,-3-35-39-16,-4 1-26 0,1 0-13 15,2 0 7-15,-2 1-4 0,0-4-16 0,0 1-32 16,-1-3-3-16,1-4-27 0,-1 0-47 16,2-2 3-16,-1-2-32 0,1-1-23 15,0-1-58-15,2-2-75 0,2-1-94 16,0-3-51-16,1-2 180 0,2 0 12 15,1-7-156-15,-2 1-177 0</inkml:trace>
  <inkml:trace contextRef="#ctx0" brushRef="#br0" timeOffset="158570.41">28116 3932 55 0,'0'0'115'0,"0"0"100"16,26-66 140-16,-18 48-58 0,-3 4 6 16,-2 4-17-16,0 4 91 0,-3 4-14 15,0 1-69-15,0 1-153 0,0 0-131 16,-3 0-10-16,-2 1-68 0,-3 6 4 15,-1 0 64-15,-5 4 26 0,1 0-10 16,-1 2 6-16,-1 0 1 0,3 0-20 16,-4 1-1-16,1 0 1 0,-1 0-1 15,1 1 9-15,0 0-11 0,1-1-16 0,4-2-38 16,1-2-72-16,4-1 10 0,3-4-14 16,2-1-48-16,0 0-7 0,0 0 101 15,0-2 81-15,2 2 3 0,3-1-4 16,-1 1 21-16,4-3-1 0,-1 1 36 15,4 1 58-15,2-3-39 0,1 0 7 0,3 0-36 16,3 0-29-16,2 0 26 16,0 1-16-16,7-1 16 0,1 0-39 0,4 0-157 15,0 0-307-15,-9 0-151 0,6-6-378 16</inkml:trace>
  <inkml:trace contextRef="#ctx0" brushRef="#br0" timeOffset="158981.78">28369 3770 2024 0,'0'0'473'0,"0"0"-392"15,0 0 38-15,0 0 29 0,0 0-148 16,0 0-80-16,0 0-120 0,0 0 171 0,0 0 29 16,0 0 32-16,0 0 4 15,-5 58-10-15,5-43-1 0,0-1-12 0,0 0-10 16,-1-1 0-16,-1-2 13 0,1-1 0 15,-1-1-3-15,0-1-13 0,-3 0 0 16,1-3-48-16,1-2-30 0,0 1-48 16,3-3-39-16,-1-1 32 0,1 0 133 15,0-1 178-15,0-5 7 0,1-5-130 16,2-2 3-16,3-6-56 0,-2 0 30 16,2-2 0-16,0 1 39 0,0 2-3 15,-1 2 12-15,2 4-19 0,1 3-29 0,-2 1 26 16,-1 1-20-16,0 5-38 0,2-2-35 15,1 2-29-15,3 2-39 0,1 0-6 16,4 1 19-16,4 5 90 0,2 3 25 16,1 0 17-16,0 2-19 0,-1-3-10 15,-2 2-7-15,0-3-5 0,-3 1-2 16,-4-3-14-16,-1 0-30 0,1-1-61 16,-4-3-94-16,-2-1-53 0,1 0-130 0,-3-1-111 15,-2-4-220-15</inkml:trace>
  <inkml:trace contextRef="#ctx0" brushRef="#br0" timeOffset="159177.57">28709 3627 68 0,'0'0'1146'16,"0"0"-665"-16,0 0-78 0,0 0 40 15,0 0-169-15,0 0-91 0,0 0-38 16,0 0-69-16,0 0-76 0,0 0-92 16,0 0-59-16,-15-31 39 0,14 40 112 15,-1 4 3-15,1 1 0 0,-2 3 10 16,3 1-13-16,0 3 3 0,0-1 10 15,0 2-13-15,0-3-26 0,0 2-64 16,0-2-77-16,0-1-40 0,0 0-94 16,6-2-138-16,-3-5-254 0</inkml:trace>
  <inkml:trace contextRef="#ctx0" brushRef="#br0" timeOffset="159327.11">28867 3830 1516 0,'0'0'546'0,"0"0"-546"0,0 0-6 16,0 0-17-16,0 0 23 0,0 0-36 16,82-57-12-16,-59 46-4 0,-1 4-150 15,4 0-103-15,2 1-129 0,-10 1-182 16</inkml:trace>
  <inkml:trace contextRef="#ctx0" brushRef="#br0" timeOffset="159915.25">29268 3642 1627 0,'0'0'205'0,"0"0"-192"16,0 0 71-16,0 0-80 0,0 0-4 16,0 0 0-16,0 0 61 0,0 0 69 0,0 0-17 15,0 0-32-15,-13 60-16 16,9-50-33-16,-2 0-2 0,0-1 5 15,2-1-12-15,0-2-20 0,1-1 10 0,0 0-11 16,1-3 40-16,1-1-3 0,-1 1-15 16,2-2-24-16,0 0 0 0,0 0 13 15,0-2 78-15,0-3-91 0,2-3 0 16,2 0-46-16,1-4 14 0,0-3-32 16,2 1 9-16,2 0-16 0,-2 0 3 15,4 2 66-15,0 2-79 0,0 1 55 16,1 3-23-16,-1 0 7 0,3 3 0 0,-2-1 0 15,-1 4-13-15,-3 0 0 16,1 0 55-16,-1 2 54 0,-2 3-9 16,2 5 23-16,1-4-9 0,-1 2-4 15,0-1-7-15,-2 0 4 0,0-2-7 0,-2-1 4 16,-2 0-4-16,-2-3-45 0,0 0-3 16,0-1 3-16,0 0 38 0,0 0 33 0,1 0-3 15,3-2-10-15,1-4-45 16,4-4-13-16,2 0-110 0,2-3 46 0,1-1 28 15,-1 1 23-15,-2 1 13 0,0 0 39 16,-4 3 126-16,-3 1 40 0,-1 4 52 16,0 1-25-16,0 0-64 0,-1 1-111 15,2 1-57-15,-1-2-22 0,2 3-19 16,1-1-48-16,5 1 7 0,0 0 15 16,2 1 13-16,3 8 12 0,-3-2 1 0,2 5 12 15,-4 0 10-15,0 1-26 0,-1 3 10 16,-3-2-10-16,-1 2-10 0,-1-1-15 15,-2 2-39-15,-3-2-94 0,0 0-72 16,0 2-78-16,-9 0-144 0,1-7-142 16</inkml:trace>
  <inkml:trace contextRef="#ctx0" brushRef="#br0" timeOffset="161589.44">19187 13507 863 0,'0'0'684'0,"0"0"-486"0,0 0-187 16,0 0-9-16,0 0 97 0,0 0 40 15,0 0-22-15,0 0-45 0,0 0-34 16,0 0-12-16,0-2 16 0,0 2 26 16,0 1-3-16,0 1-52 0,0 2-10 0,0 3 29 15,0 4 20-15,0 6-13 16,0 4 3-16,2 3-10 0,0 3 0 0,1 1-19 16,2 2-11-16,2 1-2 0,-2 0-15 15,4 2 15-15,1 1 17 0,2-1 24 16,-2 2 4-16,0-1 10 0,1-3-23 15,-3-2-30-15,-2-3 1 0,-1-4 16 16,2-4-17-16,-4-3-2 0,0-6-47 16,-1-1-37-16,-1-6-61 0,-1 1-32 15,2-3-50-15,-2 0 0 0,0-4 58 16,0-4-94-16,0-3-248 0,0-5-47 0,0 5 81 16</inkml:trace>
  <inkml:trace contextRef="#ctx0" brushRef="#br0" timeOffset="161806.13">19268 13523 1683 0,'0'0'387'16,"0"0"-144"-16,0 0-30 0,0 0-3 15,0 0-33-15,0 0-81 0,0 0-96 16,0 0-19-16,0 0-61 0,0 0-26 16,-2-4 77-16,15 15 29 0,7 3 19 15,2 2-19-15,7 1 2 0,1-1 17 16,2 1-15-16,1-1-1 0,0-2 0 15,-2-3-3-15,-3 0-77 0,-2-5-68 16,-1-1-20-16,-1-3-65 0,1-2-107 16,-1 0-170-16,-2-6-60 0,10-8-180 0</inkml:trace>
  <inkml:trace contextRef="#ctx0" brushRef="#br0" timeOffset="162014.34">19896 13466 447 0,'0'0'828'0,"0"0"-477"0,0 0-120 0,0 0 41 16,0 0 10-16,0 0 41 0,0 0-130 15,0 0-55-15,-82-59-45 0,57 59 12 16,-2 5 13-16,-2 4 15 0,2 3-34 16,-1 3-42-16,4 2-26 0,1 2-31 15,4 2-2-15,2 0-14 0,2 1-3 16,3-1-3-16,3 1-32 0,2-3-41 16,2-1-35-16,2-1-14 0,3-3-25 15,0-2-53-15,3-2-13 0,5-1-20 16,2-4-69-16,2-2-73 0,0-3-32 0,-2 0-279 15</inkml:trace>
  <inkml:trace contextRef="#ctx0" brushRef="#br0" timeOffset="162224.97">19844 13381 1474 0,'0'0'605'0,"0"0"-269"0,0 0 10 0,0 0-19 15,0 0-106-15,0 0-78 0,0 0-73 16,0 0-70-16,0 0-16 0,0 0-51 15,0-9-9-15,3 21 50 0,3 3 26 16,0 4 32-16,1 4 3 0,0 2-9 16,4-1-7-16,-3 4-3 0,1-3-1 0,2 0-5 15,-2-1-10-15,1-1-99 0,2-1-50 16,-1-1-34-16,0-2-41 0,1 2-102 16,-4-3-212-16,-2-4-574 0</inkml:trace>
  <inkml:trace contextRef="#ctx0" brushRef="#br0" timeOffset="162564.01">20160 13716 2149 0,'0'0'404'0,"0"0"-320"16,0 0-7-16,0 0 75 0,0 0-50 15,0 0-102-15,0 0-44 0,0 0-1 16,0 0 19-16,0 0 23 0,0 0-26 0,-2 50 16 15,2-34-3-15,2 0-4 0,3 0-15 16,3-3 12-16,1 3 4 0,2-3-26 16,2-1 3-16,4-4 3 0,1 0 14 15,3-2 22-15,2-4-26 0,0-2-9 16,2 0 21-16,-1-5 17 0,-2-4 43 16,-3 0 6-16,-2-3 54 0,-5 1 26 15,-4 1 45-15,-4-5 15 0,-1 0-10 16,-3-3-81-16,0-4-53 0,0-1-42 15,0-1-3-15,-3 0-51 0,2 2 0 16,1 3-19-16,0 2-10 0,1 3-54 16,5 1-17-16,4 1-216 0,2 4-277 15,-4 0-556-15</inkml:trace>
  <inkml:trace contextRef="#ctx0" brushRef="#br0" timeOffset="162739.07">20776 13391 1770 0,'0'0'218'0,"0"0"-218"16,0 0-114-16,0 0 114 0,0 0 52 16,81-57-49-16,-63 50-3 0,-4 2-52 15,0 2-146-15,-3 2-88 0,-3 1-170 16,-2 0-317-16</inkml:trace>
  <inkml:trace contextRef="#ctx0" brushRef="#br0" timeOffset="162915.04">20911 13534 3012 0,'0'0'435'0,"0"0"-423"0,0 0 77 0,0 0 35 15,0 0-27-15,0 0-31 0,0 0-66 16,0 0-13-16,0 0-6 0,85-45-101 15,-66 35-60-15,-1 0-46 0,-3 2-101 16,-3 0-149-16,-3 3-559 16</inkml:trace>
  <inkml:trace contextRef="#ctx0" brushRef="#br0" timeOffset="165664.17">21424 13305 745 0,'0'0'511'0,"0"0"-332"0,0 0-91 16,0 0 88-16,0 0 35 0,0 0-23 15,0 0-81-15,0 0-26 0,0 0 10 0,0 0 6 16,53-71 6-16,-39 63-51 16,1 1-14-16,2-1-15 0,1 1-4 0,3 0 20 15,2 0-1-15,1 3-18 0,1 1-20 16,3 3-4-16,-2 0-34 0,-1 7 17 16,1 5 21-16,-4 4 26 0,-5 0-19 15,-3 5-7-15,-3 1-13 0,-7 1 13 16,-4 3-20-16,-3 2 20 0,-11 4 46 0,-9 3-25 15,-8 1-21-15,-2 3-87 0,-1-2-48 16,2-1 15-16,3-4 4 0,5-5 100 16,4-4 16-16,6-5 14 0,0-4 21 15,5-2-2-15,2-2 12 0,3-3-3 16,2-2-13-16,1-4-26 0,1 0 62 16,0-1 9-16,4 0 3 0,6 0-6 15,5-2 29-15,10-4-11 0,3-4-47 16,10-2-13-16,3-2-3 0,1-2-26 0,1 0-32 15,-1 0-65-15,-1-1-41 0,0 2-97 16,-6-1-195-16,-3-1-220 0,-10 6-494 16</inkml:trace>
  <inkml:trace contextRef="#ctx0" brushRef="#br0" timeOffset="165983.29">22120 13292 2077 0,'0'0'318'16,"0"0"-247"-16,0 0 84 0,0 0 106 15,0 0-69-15,0 0-93 0,0 0-54 16,0 0-22-16,0 0-23 0,0 0-48 16,0 0 6-16,4 0 36 0,6 6 6 0,3 1 22 15,1 3 4-15,5 1-10 16,4 2 6-16,3 2-19 0,7-1 13 0,2 3 35 15,1-2-9-15,0 1-42 0,-1-2 0 16,-5-1-4-16,-1 1 4 0,-6-2 12 16,-3-1 7-16,-7-1-19 0,-2 1 0 0,-5-4-22 15,-4 1-26-15,-2 0 16 16,0 0 7-16,-12-1 24 0,-2 1-19 16,-8 1-79-16,-4-1-106 0,-1 0-123 0,-4-2-141 15,8-2-533-15</inkml:trace>
  <inkml:trace contextRef="#ctx0" brushRef="#br0" timeOffset="166153.21">22245 13234 1721 0,'0'0'481'0,"0"0"-261"16,0 0-13-16,0 0-24 0,0 0-19 15,62-75-71-15,-45 63-93 0,1 0-13 16,2 0-25-16,1 4-1 0,0-2-73 0,0 4-49 15,5 0-104-15,-1 0-159 0,3 0-203 16,-7 4-188-16</inkml:trace>
  <inkml:trace contextRef="#ctx0" brushRef="#br0" timeOffset="166437.15">22822 12981 1641 0,'0'0'682'0,"0"0"-408"0,0 0-61 0,0 0 70 15,0 0-82-15,0 0-103 0,0 0-74 16,0 0-24-16,0 0-16 0,0 0-16 16,0 5 0-16,0 3 21 0,0 3 11 15,1 3 3-15,4 3 16 0,-1 1 6 16,1 3-24-16,0 1-1 0,1-1 0 16,-4 2 1-16,4 0 2 0,-3-3 11 15,2 1-14-15,1-2-3 0,2-2-16 16,1-2 0-16,1 1 19 0,4-4-1 15,1 0 1-15,5 0 0 0,1-4 0 16,3 1-64-16,3-6-48 0,0 1-86 0,2-3-88 16,-2-1-102-16,-1-2-173 0,-7-3-250 15</inkml:trace>
  <inkml:trace contextRef="#ctx0" brushRef="#br0" timeOffset="166650">23186 13129 2303 0,'0'0'362'0,"0"0"-259"16,0 0 116-16,0 0-46 0,0 0-173 16,0 0-26-16,0 0-51 0,0 0 41 15,0 0 36-15,0 0 3 0,0 42 16 16,8-24 7-16,0 1 19 0,1 1-13 16,2-2 13-16,-2 1-23 0,2-2-3 0,-2 1-17 15,-2-3 0-15,1 2-2 16,0-3-83-16,-1 1-90 0,-1-1-61 0,3-2-96 15,1-1-97-15,-1-2-305 0,4-1-462 0</inkml:trace>
  <inkml:trace contextRef="#ctx0" brushRef="#br0" timeOffset="166810.93">23608 13337 1926 0,'0'0'1154'16,"0"0"-1154"-16,0 0-106 0,0 0 106 15,0 0 77-15,0 0-77 0,0 0-48 16,0 0-36-16,0 0-105 0,0 0-125 16,0 0-181-16,68-54-153 0,-61 53-160 15</inkml:trace>
  <inkml:trace contextRef="#ctx0" brushRef="#br0" timeOffset="167312.29">24021 12785 1015 0,'0'0'1278'0,"0"0"-1180"0,0 0-98 15,-78-14 116-15,56 14 29 0,-1 0-45 16,2 8-68-16,2-1 7 0,2 6-1 15,0 0-9-15,6 3-29 0,2-4-19 16,4 4-13-16,2-2 19 0,3 0 13 16,0 0 0-16,1-1 39 0,6 1-14 0,4-2-21 15,1-1-4-15,0 0-2 0,2-2-1 16,-1-3 3-16,1-1-16 0,1-2 16 16,-2-3 0-16,0 0-45 0,0-1 0 15,1-6 7-15,-2-1-30 0,0 0-6 16,1-3 19-16,-5-2 29 0,1 1 24 0,2-3 2 15,-5 1 32-15,2 0-6 16,-3-1 9-16,-2 1 94 0,1 2 39 0,-2 3-24 16,-2 2 22-16,1 5-13 0,-1 1-32 15,0 1-57-15,0 0-64 0,0 0-26 16,0 1-72-16,2 7-49 0,1 2 58 16,-1 4 60-16,4 5 29 0,0 3 0 15,2 3 19-15,1-1 17 0,-1 2-11 16,0-3 4-16,-1 1 9 0,-1 1-19 15,-2-3-19-15,1 0-1 0,-2-2-1 0,1-1-39 16,1-1-49-16,1-2-41 0,-3-2-33 16,3-2-96-16,-1-3-102 0,0-1-219 15,-2-3-145-15</inkml:trace>
  <inkml:trace contextRef="#ctx0" brushRef="#br0" timeOffset="167646.14">24348 12687 166 0,'0'0'2240'16,"0"0"-1953"-16,0 0-142 0,0 0 147 16,0 0-18-16,0 0-112 0,0 0-133 15,0 0-29-15,0 0-32 0,0 0-3 0,0 0 3 16,-15-9 14-16,15 18 18 0,0 1 16 15,0 5 13-15,0 3 6 0,0 1-7 16,0 3-6-16,0 3-7 0,5-1-14 16,1 0-1-16,2 1 0 0,-1-2-2 15,4-1-1-15,1-3-29 0,-1-1-9 16,0-3 6-16,3-2 3 0,0-1 10 16,1-2 3-16,3-2 3 0,3 0 3 0,2-3-25 15,2-1 6-15,-3-3-31 0,0-1-59 16,1 0-57-16,-4-1-117 0,0-6-215 15,-9 2-464-15</inkml:trace>
  <inkml:trace contextRef="#ctx0" brushRef="#br0" timeOffset="167859.95">24568 12819 1148 0,'0'0'1250'15,"0"0"-1053"-15,0 0-42 0,0 0 63 16,0 0-89-16,0 0-116 0,0 0-13 15,0 0 0-15,0 0 0 0,0 0 51 16,0 0-10-16,0 70 7 0,5-49-13 16,0-1-19-16,3 3-16 0,0-3 0 0,-1 1-13 15,1-2 13-15,-1-1 0 0,1 0-18 16,-3-1-30-16,2-2-76 0,-3-2-94 16,2 1-46-16,0-2-50 0,2-2-270 15,-2-4-442-15</inkml:trace>
  <inkml:trace contextRef="#ctx0" brushRef="#br0" timeOffset="168137.07">25045 12606 2621 0,'0'0'322'0,"0"0"-293"16,0 0 141-16,0 0-11 0,0 0-54 15,0 0-105-15,0 0-89 0,0 0 64 0,0 0 25 16,0 0 38-16,12 42 10 0,-6-21-13 16,-1 1 25-16,3 0-19 0,-1 1-3 15,1-2 4-15,-2-2-27 0,2-1 1 16,-3-1-16-16,1-3 0 0,0 0-35 16,-2-2-34-16,0-4-52 0,-1 1-35 0,0-3-62 15,0-2-55-15,-1-2-95 0,2 0-128 16,1-2-151-16,0 0 77 0,4-8-102 0</inkml:trace>
  <inkml:trace contextRef="#ctx0" brushRef="#br0" timeOffset="168480.31">25270 12561 1099 0,'0'0'579'0,"0"0"-241"0,0 0-56 15,0 0-78-15,0 0-175 0,0 0-29 0,0 0-29 16,0 0 29-16,0 0 67 0,0 0-28 15,0 0 0-15,-24 60-4 0,18-51 1 16,0 1 9-16,-2-2 6 0,-3 2-12 16,-1-3-39-16,-3 1-68 0,-1 0-31 15,0 0-37-15,2-1 4 0,2 0-8 0,2-1-25 16,2-1-7-16,3-1 29 0,3-1 36 16,2-3 107-16,0 0 10 0,0 0 91 15,1 0 45-15,3 0-91 0,-1 0-19 16,4 0 45-16,0 0-78 0,2 1 91 15,4 4 81-15,2 0-7 0,0 2-55 16,1-1-49-16,4 0-3 0,-1 1-9 16,3 1-20-16,-1-1 0 0,4 0-32 15,-3-1-32-15,1 1-26 0,-3-3-3 16,-4-3 0-16,-1 0 9 0,-3-1-25 16,-3 0-62-16,1-1-85 0,-3-4-165 15,-3-2-353-15</inkml:trace>
  <inkml:trace contextRef="#ctx0" brushRef="#br0" timeOffset="168897.02">25378 12534 2383 0,'0'0'304'0,"0"0"-163"15,0 0 36-15,0 0 2 0,0 0-67 16,0 0-112-16,0 0-19 0,0 0-42 16,0 0 61-16,0 0 0 0,62-30 21 15,-46 44-21-15,-1 1 0 0,-5 3 1 16,2 0-1-16,-3 1-1 0,-1-1-2 15,-2-1-16-15,0-1 6 0,-1-4 11 16,0 1 0-16,-2-1-27 0,0-4-22 16,-1 2-77-16,-2-3-68 0,0 0-30 15,-8-1 49-15,-2-1-47 0,-5-3-185 16,1-2-69-16,3 0 478 0,2-8 517 16,4-5-46-16,0-4-232 0,2-2-78 0,-1-3 16 15,-2 1-42-15,5-4-87 0,0 1-22 16,1-1-26-16,0 2 61 0,0 2-7 15,0 4 10-15,2 4 22 0,1 6 0 0,1 2 0 16,-1-1-38-16,2 4-39 0,2-1-9 16,3 3-82-16,4 0 12 0,6 3 57 15,1 5 13-15,3 3 3 0,4 2 16 16,0 2-17-16,1 0-2 0,0-1-2 16,1-1-17-16,-2 0-3 0,-1-4 20 15,2-1-21-15,-4-4-18 0,-2 0-45 16,-7-4-16-16,-4 0-46 0,-4 0-48 15,-5-1-110-15,-1-3-265 0,-2-5-827 0</inkml:trace>
  <inkml:trace contextRef="#ctx0" brushRef="#br0" timeOffset="169089.07">25757 12323 1950 0,'0'0'292'0,"0"0"-63"0,0 0 75 15,0 0-246-15,0 0-58 0,0 0-116 16,0 0 116-16,0 0 74 0,0 0 13 15,31 67-23-15,-19-45-29 0,0 0-13 16,2-1-2-16,-2 3 15 0,1-2-35 16,1-1-21-16,-1-3-72 0,2 0-78 15,-4 0 0-15,0-4-132 0,-3-1-129 16,-1-5-166-16,-2-1-406 0</inkml:trace>
  <inkml:trace contextRef="#ctx0" brushRef="#br0" timeOffset="169229.49">26057 12551 1299 0,'0'0'589'16,"0"0"-394"-16,0 0 38 0,0 0 10 15,0 0-127-15,0 0-116 0,0 0-20 16,94-60-15-16,-70 53-33 0,2-2-207 0,1 1-172 16,-8 3-184-16,9-4-469 0</inkml:trace>
  <inkml:trace contextRef="#ctx0" brushRef="#br0" timeOffset="169825.3">26402 12341 199 0,'0'0'1740'0,"0"0"-1675"16,0 0-52-16,0 0-13 0,0 0 126 15,0 0 46-15,0 0-52 0,0 0-20 16,0 0-23-16,0 0-25 0,40 72-23 15,-37-62 3-15,-1 1-30 0,-2-4 40 16,0 0 3-16,0-2 13 0,0-3-6 16,0 3 2-16,-2-3-54 0,-3 1 0 15,1-2-58-15,1 0 4 0,3-1 54 16,-3 0 12-16,3-3-12 0,-3-6-36 16,3 2 35-16,0-5-21 0,0-1-1 15,0-2-22-15,5 0-3 0,1-3 9 0,1 1-9 16,1 3 25-16,0-1 10 0,0 4 26 15,1 3-3-15,0 2 45 0,-2 2-30 16,1 1-25-16,1 3-45 0,0 0 45 16,2 0 3-16,1 7 59 0,1 0-1 0,0 1-23 15,-2 2-34-15,1 0 12 0,-2-2-13 16,-2 2-1-16,1-3 11 0,-3 1 22 16,-1-3 14-16,1 1-1 0,-3-2 9 15,0-1-8-15,-1 0-5 0,-2-1-31 16,0-2-13-16,0 0 3 0,0 0 29 15,0 0-30-15,0 0 2 0,0 0 31 16,0-5-19-16,0-3-16 0,3-2-7 16,-2 0 7-16,2-4 1 0,2 2-1 15,-2-2-10-15,3 0 10 0,0-1 30 0,1 4-28 16,2-2 47-16,2 3-33 16,2-1 9-16,6 2 4 0,3 0 3 0,-1 2-17 15,5 2-15-15,2-1 0 0,0 4 32 16,-2 2 19-16,0 0-6 0,-5 0-4 0,-1 4-10 15,-6 3-29-15,0 2 21 0,-5 2-23 16,-3 2-35-16,-1 1-25 0,-5 3 6 16,0-1-10-16,0 2-41 0,-8 2-10 15,-2-1-45-15,-6 0-84 0,-3 4-88 16,-4 0-183-16,3-5-266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23T04:38:40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 969 283 0,'0'0'195'16,"0"0"-159"-16,0 0 0 0,0 0-33 15,0 0 1-15,0 0-4 0,0 0 81 16,0 0-39-16,0 0-12 0,0 0-7 16,-14 41-23-16,17-33-63 0,0-3-306 15</inkml:trace>
  <inkml:trace contextRef="#ctx0" brushRef="#br0" timeOffset="2195.85">972 1092 889 0,'0'0'280'0,"0"0"-55"15,0 0 48-15,0 0-26 0,0 0-120 16,0 0-36-16,0 0-27 0,0 0-47 16,0 0-17-16,-69-5 0 0,62 5-19 15,1 0 19-15,-1 0 46 0,1 0 60 16,2 0 40-16,1 0-53 0,-1 0-34 0,-1 0-24 16,1 0 0-16,1 0 7 0,3 0 10 15,0 0 3-15,0 0-30 0,0 0-25 16,0 0-11-16,0 0-9 0,3 0-35 15,0 0-41-15,3 0-40 0,2 2 17 16,7-1 119-16,1 1 16 0,7 0 33 16,3-1-49-16,1-1-39 0,3 0 13 15,-3 0-55-15,2 0-19 0,-4-3-7 16,1 0 23-16,-3-1-14 0,0 1 30 16,-4-1-52-16,-3 0 13 0,-6 1-53 0,0 0 160 15,-6 1 82-15,-3-1 22 0,-1 0 13 16,0 2 6-16,0-2-29 0,0 2-19 15,-3 0 25-15,-1 1 1 0,0 0-40 16,0 0-16-16,-1 0 13 0,1 0 23 16,0 0-45-16,-1 1-7 0,1 2 0 15,0-1-29-15,-1 1-42 0,3 2-26 16,-3 1 10-16,1 2-4 0,1 4 59 0,0 1-33 16,1 3 34-16,1 4-24 0,1 1 25 15,0 4-3-15,0-1-38 0,6 4 42 16,0 0 1-16,0-1 0 0,-1 0 19 15,4-1-7-15,-3-2 19 0,-1-2-32 16,0-1-3-16,-1-3-146 0,-1-1-123 16,-1-2-96-16,-2-3-120 0,0-1-167 15</inkml:trace>
  <inkml:trace contextRef="#ctx0" brushRef="#br0" timeOffset="2397.64">1056 1438 635 0,'0'0'339'16,"0"0"-173"-16,0 0 13 0,0 0 26 16,0 0-98-16,82-64-74 0,-53 56-33 15,1 0-26-15,5 0 13 0,-2 2 0 16,3 0-202-16,-3 4-231 0,-7-2-66 15</inkml:trace>
  <inkml:trace contextRef="#ctx0" brushRef="#br0" timeOffset="2679.36">1843 1438 672 0,'0'0'410'0,"0"0"-117"0,0 0-13 16,0 0-49-16,0 0-59 0,0 0-23 16,0 0-6-16,0 0-4 0,0 0-36 15,0 0-6-15,-17-12 3 0,15 9-14 16,2 2-79-16,0-1-7 0,0-1-45 15,0 0-123-15,0 1-258 0,0-1-331 16,2-1-729-16,15 37 1486 0</inkml:trace>
  <inkml:trace contextRef="#ctx0" brushRef="#br0" timeOffset="3594.26">1798 1420 65 0,'0'0'617'0,"0"0"-402"0,0 0-163 16,0 0 42-16,0 0-22 0,0 0-72 15,0 0-13-15,0 0-42 0,0 0-27 0,0 0-6 16,0 0 10-16,-30 0 32 0,30 0 46 16,0 0 0-16,0 0 20 0,0 0-1 15,0 0 7-15,0 0 7 0,0 0 42 16,0-3 59-16,4 2-1 0,-4-1 23 16,1 0 43-16,1-2-4 0,-2 0-62 15,0 0-19-15,0 2 81 0,0 0-17 16,0-2-23-16,-3 3-7 0,-2-2-25 0,2 1-49 15,0 0-29-15,0-1-17 0,0 0-27 16,0 3-1-16,1-2-32 0,1 2-35 16,1 0-26-16,0 0-59 0,0 0-178 15,0 1-176-15,0 2-288 0,0-1 83 16</inkml:trace>
  <inkml:trace contextRef="#ctx0" brushRef="#br0" timeOffset="10642.34">3453 1238 1121 0,'0'0'453'0,"0"0"-346"0,0 0 140 15,0 0 94-15,0 0-138 0,0 0-80 16,0 0 9-16,0 0-6 0,0 0-30 16,-25-19 0-16,24 19-12 0,1 0-24 15,0 0-31-15,0 0-26 0,0 0-3 16,0 0-19-16,0 0-41 0,0 2-62 15,0 5-10-15,0 0-13 0,0 7 133 16,3 6-11-16,3 3 36 0,3 1-13 16,0 2 22-16,1-2 1 0,2 0-23 15,-1-2 2-15,0 0-2 0,0-3 2 16,-1-2 14-16,0-2-15 0,-3-2 21 0,-1-3-21 16,0-2 11-16,-3-1-12 0,1-2 0 15,0-3-39-15,-1 1-9 0,0-2-33 16,-2-1 7-16,-1 0 74 0,2 0 26 15,-2 0 74-15,0 0 0 0,0-4-49 0,-2-1-51 16,-2 0-80-16,-3-2 22 0,3 1 6 16,-1 1-6-16,2-2-6 0,3 1 64 15,0 1 35-15,3-3 39 0,7 1-61 16,8-3 3-16,3 2-16 0,8-3 0 16,4 1-38-16,5 3 38 0,4 2 3 15,2 3-3-15,-2 2-171 0,-4 0 171 16,-7 0 132-16,-5 1-132 0,-6 3-152 15,-5 2 20-15,-4 2 71 0,-5-1 60 16,-6 4-20-16,0-1 21 0,-3 3 64 0,-10 1 92 16,-6 3 18-16,-8 1-55 0,-3 0 7 15,-5-1-68-15,-1 0-20 0,3-3-3 16,-2-3-9-16,8 0 0 0,-1-3-26 16,4-1-22-16,4-3-58 0,4-1-16 15,2-1-97-15,2-1-130 0,5-1-70 16,0 0-146-16,7 0-80 0</inkml:trace>
  <inkml:trace contextRef="#ctx0" brushRef="#br0" timeOffset="11025.01">4520 1399 1115 0,'0'0'36'0,"0"0"-36"0,0 0 0 15,0 0 198-15,0 0-77 0,0 0-56 16,0 0 85-16,0 0 2 0,0 0-25 16,0 0-46-16,0 0-19 0,42-31-30 15,-37 30-30-15,-1 0-2 0,1 1-22 16,1 0-21-16,0 0-5 0,3 0 44 16,2 0 4-16,2 0-19 0,3 0-10 0,0 0-104 15,0 0-92-15,-2 1-185 0,-3 0-137 16,3 3-114-16</inkml:trace>
  <inkml:trace contextRef="#ctx0" brushRef="#br0" timeOffset="11204.19">4533 1523 1444 0,'0'0'283'0,"0"0"-176"16,0 0 227-16,0 0-91 0,0 0-149 15,0 0-94-15,0 0-14 0,0 0-25 16,0 0 7-16,0 0-1 0,78-12-2 0,-57 8-72 16,0 2-29-16,1-4-101 0,-2 2-143 15,0 2-164-15,-3 1-196 0</inkml:trace>
  <inkml:trace contextRef="#ctx0" brushRef="#br0" timeOffset="11706.12">5186 1153 772 0,'0'0'225'0,"0"0"-157"0,0 0 183 15,0 0 201-15,0 0-134 0,69-66-201 16,-57 59-117-16,5 1-31 0,-1 3 20 16,3 0 11-16,-2 3 0 0,0 0-64 15,-2 6 22-15,1 2 9 0,-3 4 7 16,-3 2-94-16,-3 1-107 0,-3 5 64 15,-4 0 124-15,0 2-13 0,-3 3-16 16,-8-2-7-16,-2 2-23 0,-2-1-3 0,-5 0 3 16,0 1 36-16,1-2-9 0,-1-4 38 15,3-2 33-15,4-3 114 0,3-4 117 16,3-2-12-16,4-3-24 0,0-1-58 16,3-2-46-16,0 0-30 0,0-2 59 15,0 0 72-15,3 0 28 0,4 0-23 0,2 0-42 16,4-1-33-16,7-3-29 0,3 0-41 15,4-1-18-15,-1-2-34 0,3 1-48 16,0 0-71-16,1-2-29 0,-1 0-78 16,-2 0-36-16,2-2-244 0,-3-2-207 15,-6 4-287-15</inkml:trace>
  <inkml:trace contextRef="#ctx0" brushRef="#br0" timeOffset="11986.73">5750 1112 2050 0,'0'0'341'16,"0"0"-235"-16,0 0 159 0,0 0 30 0,0 0-125 15,0 0-90-15,0 0-55 0,0 0-25 16,0 0-32-16,0 0-54 0,-5-5-42 16,10 10-26-16,2 3 55 0,3 3 99 15,6 4 41-15,0 3 20 0,1 1 10 16,-1 1-32-16,3 1-36 0,-5-1-6 15,-1 0-10-15,0-1-7 0,-3 0 7 16,-4-2-6-16,0-3-6 0,-5 1-30 16,0-4 4-16,-1-1-14 0,0-1-51 15,-2-2 29-15,-6-2-3 0,-4 1-36 16,-3-4-17-16,-5-2-106 0,1 0-259 16,3-2-251-16</inkml:trace>
  <inkml:trace contextRef="#ctx0" brushRef="#br0" timeOffset="12122.68">5747 1131 375 0,'0'0'792'0,"0"0"-577"0,0 0-72 0,0 0 160 16,0 0-164-16,40-71-139 0,-27 61-69 15,6 1-9-15,1 0-42 0,0 1-75 16,3 2-40-16,0 1-9 0,2 0 32 16,-2 0-107-16,1 2-30 0</inkml:trace>
  <inkml:trace contextRef="#ctx0" brushRef="#br0" timeOffset="12435.21">6121 1098 143 0,'0'0'274'0,"0"0"72"16,0 0-66-16,0 0 33 0,0 0-17 15,21 68-91-15,-11-55-30 0,-3-2-146 16,3 0-13-16,3-1 14 0,0-1 28 0,1-1 46 15,1-2-17-15,3-2-42 0,0-1 14 16,1-3 5-16,-3 0 10 0,1 0-9 16,-3-6-26-16,1-1 25 0,-4-2 33 15,-2-3-11-15,-5-1-9 0,-1-2-29 16,-3-1-16-16,0-2-32 0,-3 3 3 16,-8 0 60-16,-1-1 14 0,-4 2-7 15,0 0-22-15,-4 2-46 0,4 2 8 16,-1 2-10-16,2 3-23 0,3 2-40 15,-1 3-27-15,0 0-102 0,1 0-45 16,0 3-89-16,3 3-163 0,0 1-201 0,5-2-141 16</inkml:trace>
  <inkml:trace contextRef="#ctx0" brushRef="#br0" timeOffset="13038">6528 970 1535 0,'0'0'743'0,"0"0"-471"15,0 0-17-15,0 0-37 0,0 0-136 16,0 0-82-16,0 0-57 0,0 0-56 16,0 0 36-16,0 0 26 0,0 0 35 0,7 31 15 15,-4-20-28-15,0 0 9 0,-1 1 7 16,0-2-8-16,-1 0 21 0,1-2 6 15,-2 0-6-15,3-3-58 0,-3-1-9 16,0-3-59-16,0 0-72 0,1-1 67 16,2 0 131-16,-1-1 71 0,1-6-42 15,0 0-29-15,1-5-110 0,-1-2 110 16,4-3 13-16,-3-1-13 0,2 2 2 0,1 2-8 16,-1 1 31-16,1 2 31 0,0 4 21 15,-1 0 85-15,-1 2-49 0,-1 2-74 16,-1 1 19-16,-2 2-26 0,2 0-32 15,0 0-45-15,0 0-58 0,1 1-56 16,2 4 156-16,3 2-16 0,2 0 9 0,-1 1-20 16,0 2 30-16,2 0 3 0,-2-1 22 15,-1 1-24-15,-1 0-2 0,-1-2 1 16,-1-2-16-16,-3-1 12 16,0-1-28-16,-2-1-10 0,1-2-7 0,-2-1-2 15,0 0-37-15,4 0-26 0,-2 0 114 16,3-6 127-16,1-2-98 0,1-1-3 15,-1-3-26-15,1 2-3 0,3-4 3 16,-2 1 58-16,2 0 36 0,0 0-58 16,1 2-4-16,-3 3-6 0,3-1 10 15,-4 4 28-15,2 1-22 0,-2 0-22 0,0 3-20 16,-4 1-11-16,3 0-22 0,-3 1-96 16,0 5 100-16,1 4-16 0,-1 0 3 15,2 2 42-15,-2 2 48 0,0 0-48 16,-3-2-6-16,0 2-147 0,0 0-181 0,0-3-157 15,-1 0-47-15,-2-2-120 16</inkml:trace>
  <inkml:trace contextRef="#ctx0" brushRef="#br0" timeOffset="13627.98">7154 867 1828 0,'0'0'457'0,"0"0"-405"16,0 0 42-16,0 0 6 16,0 0-100-16,0 0-149 0,0 0 7 0,0 0 142 15,0 0 48-15,0 0 1 0,-8 62 6 16,5-49-4-16,0 0-15 0,2-2-17 0,-2-1-6 16,2-3 13-16,-2 0-14 0,0-3-12 15,0-1-68-15,2-1-13 0,1-2-6 16,-2 0 6-16,2 0 58 0,0-2 23 15,0-3 0-15,0-3-26 0,0-2-77 16,0-3 57-16,5-2 44 0,0-2 2 16,1 0 16-16,1 3 0 0,1 1 36 15,1 3 68-15,-3 1-91 0,0 4 20 16,1 1 22-16,-1 2-38 0,1-1-1 16,-1 3-32-16,1 0-1 0,-1 0-2 15,0 0-39-15,2 1 22 0,0 4 20 16,0 2 20-16,2 1 28 0,0-1-16 15,-2 1-19-15,-1 1-13 0,1-3 0 0,-3 1-3 16,-2-2 3-16,1 0-35 16,-3-2 5-16,1-2-5 0,-1 0 35 0,1-1 0 15,-2 0 26-15,1 0 6 0,-1-2 42 16,3-4 36-16,3 0-68 0,-2-2-23 0,3-2-19 16,1 0 0-16,0 0 23 0,2-2 12 15,-1 2 7-15,1-1 32 0,0 2-22 16,-1 0 18-16,0 0-44 0,0 3 9 15,0 1-32-15,-3 2 11 0,0 0-14 16,-3 3-3-16,0 0-36 0,1 0-63 16,0 5 2-16,3 1 84 0,-1 4 6 15,0 1-22-15,2 4-3 0,-2-1 9 16,0 2 13-16,0-1-16 0,-3 2-29 16,1-1-3-16,-1 1-104 0,1-2-107 15,-1 1-258-15,-3-4-121 0</inkml:trace>
  <inkml:trace contextRef="#ctx0" brushRef="#br0" timeOffset="13809.76">7714 1081 1816 0,'0'0'0'16,"0"0"-10"-16,0 0 10 0,0 0 204 15,0 0-38-15,0 0-108 0,0 0-32 16,0 0 29-16,0 0-55 0,-17 68-13 15,11-55-103-15,-4 1-131 0,1-1-13 16,-1 1-117-16,0-4-79 0,-4 6-268 0</inkml:trace>
  <inkml:trace contextRef="#ctx0" brushRef="#br0" timeOffset="16451.08">9943 979 615 0,'0'0'1250'0,"0"0"-1065"0,0 0-120 16,0 0 133-16,0 0 70 0,0 0-87 15,0 0-88-15,0 0-16 0,0 0 0 0,-12-12-6 16,12 12-20-16,0 0-51 0,-2 0-6 16,2 3-97-16,-3 5-25 0,-1 4 70 15,1 6 42-15,0 5 15 0,-1 2 1 16,2 3-17-16,-1 1 11 0,2 1 4 15,-2 1 2-15,3-2-1 0,0 1-2 16,0-2-13-16,0-2 13 0,0-3 3 16,3-2 1-16,-2-4-1 0,2-5 0 15,-3-2-16-15,0-3-9 0,0-3-17 16,2-3 42-16,-2-1 6 0,0 0 94 16,0 0-7-16,0-1 23 0,0-6 25 15,-2-3-97-15,-5-4-44 0,-3-4-12 0,0-2 11 16,-2-1-44-16,-2-1 45 0,-2 2 51 15,-4 1-16-15,1 4-19 0,0 1 3 16,-4 5 10-16,0 1-7 0,-2 5-22 16,-3 2 0-16,0 1 0 0,-2 3 1 15,1 4 25-15,4 2-13 0,2 3-13 16,3 1-25-16,4 2 9 0,1 2-16 16,5 1 0-16,1 0-9 0,2 2 19 15,2-2-17-15,3 0-28 0,2-3 9 0,0-2 4 16,7-2-1-16,5 1 46 0,4-2 9 15,5-1 48-15,5-3 25 0,7 0 8 16,6-5-53-16,7-1-28 0,4 0-102 16,3-7-78-16,1 0-168 0,3-1-154 15,-17 1-482-15</inkml:trace>
  <inkml:trace contextRef="#ctx0" brushRef="#br0" timeOffset="16640.84">10225 1294 2304 0,'0'0'404'16,"0"0"-304"-16,0 0 51 0,0 0 201 16,0 0-155-16,0 0-96 0,0 0-101 15,0 0-28-15,0 0-70 0,0 0-11 16,0 0 1-16,57-56 12 0,-34 52-9 16,-2 0-85-16,0 3-35 0,-1 1-75 15,-2 0-145-15,-6 0-273 0,-4 0-469 0</inkml:trace>
  <inkml:trace contextRef="#ctx0" brushRef="#br0" timeOffset="16799.88">10315 1368 336 0,'0'0'1524'0,"0"0"-1294"16,0 0-64-16,0 0 215 0,0 0-62 16,0 0-140-16,0 0-179 0,0 0-9 15,0 0-27-15,93-20 20 0,-62 11-45 0,1 1-44 16,4-2-14-16,-1 3-39 0,1-1-120 15,-2 2-134-15,-8 1-310 0,5-3-461 16</inkml:trace>
  <inkml:trace contextRef="#ctx0" brushRef="#br0" timeOffset="18002.09">11272 902 668 0,'0'0'418'0,"0"0"-239"0,0 0 39 16,0 0 104-16,0 0-59 0,0 0-98 16,0 0-35-16,0 0-1 0,0 0-16 15,0 0-36-15,0 0-38 0,6-8-38 0,-7 8-1 16,1 0-19-16,-2 0-26 0,1 3-10 16,-2-2-10-16,-3 2-3 0,-1 1 30 0,-3 2 8 15,1-1 14-15,2 0-36 0,2-1 1 16,0 0-24-16,2-2 73 0,3 1 2 15,0-2 0-15,0 4 2 0,6-2 37 16,2 2 0-16,2 2 13 0,6 1-7 16,-1-1-26-16,3 2 4 0,-2 0-10 15,4 0-13-15,-1 2 3 0,0-1 10 16,1 0 10-16,-1 3 3 0,1-1 3 16,-1 1 13-16,-2-1 22 0,2 1-9 15,-5 1-42-15,0 1 9 0,-2-4 1 16,-2 2-12-16,-3-3-11 0,-4-1-4 15,-1 0-8-15,-2-1 12 0,0 0 31 0,-2-2 4 16,-2 1 4-16,-2-2 6 0,1 0-4 16,-1-1 8-16,1-2-14 0,-2 1 3 15,-1-2 10-15,-4 1 13 0,-5-2-7 16,-7 0-54-16,-4-4-54 0,-7-3-106 16,-1-2-58-16,0 0-27 0,5 0-150 15,5-1-183-15,7 4-217 0,0-7 18 0</inkml:trace>
  <inkml:trace contextRef="#ctx0" brushRef="#br0" timeOffset="18205.82">11331 951 134 0,'0'0'1873'0,"0"0"-1681"0,0 0-115 0,0 0 259 15,0 0-33-15,0 0-207 0,0 0-83 16,0 0-13-16,88-54-3 0,-69 49-20 15,1 1-2-15,0 0-7 0,1 1 32 16,0 2-32-16,2 0-84 0,0-2-42 16,-3 2-71-16,2 1-115 0,-1-1-231 15,-6 1-161-15,8 0-15 0</inkml:trace>
  <inkml:trace contextRef="#ctx0" brushRef="#br0" timeOffset="18551.07">11781 905 691 0,'0'0'209'16,"0"0"-160"-16,0 0 94 0,0 0-35 16,0 0-4-16,0 0-46 0,0 0 160 0,0 0-26 15,0 0 10-15,0 0-66 0,42 76-26 16,-29-65 29-16,1 2-80 0,-1-3-34 16,1 1-8-16,0-2 8 0,0 0-2 15,-1-3 6-15,0 0-13 0,1-2 13 16,-1-1 0-16,3-3 49 0,-3 0 22 15,3 0-7-15,-2-4-29 0,2-4 19 16,-4 1-6-16,-2-4-19 0,0 1 9 16,-4-3-22-16,-2-1 6 0,-4-1-32 0,0-1 38 15,0 2-54-15,-4-2 48 0,-4 4-13 16,-1 0-34-16,-3 2-4 0,-1 2-44 16,-3 2-35-16,1 2 15 0,0 1-19 15,-1 3-13-15,-1 0-6 0,-2 0-65 16,7 1-7-16,-1 5-59 0,2-2-48 0,2 2-53 15,3-1 18-15,-1 2-97 0,2 0 5 16,2 1-58-16</inkml:trace>
  <inkml:trace contextRef="#ctx0" brushRef="#br0" timeOffset="23281.19">12308 883 42 0,'0'0'428'0,"0"0"-112"16,0 0-72-16,0 0-35 0,0 0-30 15,0 0-43-15,0 0-44 0,0 0-1 16,0 0 19-16,0 0-6 0,0 0-16 16,-3 0-17-16,3 0-13 0,-1 0-16 15,-2 0-9-15,2 0 9 0,-1 0-22 0,0 2-20 16,-1 0-22-16,-5 2-27 0,0 2 7 15,-4 0 23-15,-2 2 15 0,0 2-12 16,2 2 0-16,0-3-20 0,2 1 4 16,3 1 30-16,1-3-1 0,3 2-45 15,0-3 48-15,3 1 0 0,0-1-49 16,0 0-6-16,6 0 39 0,4-3-86 16,5 1 102-16,2-1 42 0,6-3 46 15,4-1-33-15,2 0 7 0,3-1-28 16,-2-6-34-16,0-2-39 0,-2-2 39 15,-3 0 17-15,-4-2 9 0,-2-1 9 16,-5 1-15-16,-1-1 32 0,-4 0 9 16,-5 1 56-16,-2 0 15 0,-2 2 7 0,-5-1-7 15,-6 2-68-15,-7 2-64 0,-3 0-6 16,-2 2-20-16,-3 2-16 0,-2 2 39 0,5 2-10 16,3 0-6-16,7 0-23 15,3 1-32-15,6 2-26 0,0 2-149 0,4 2-173 16,0 1-118-16,7 1-33 0,1-3-89 15</inkml:trace>
  <inkml:trace contextRef="#ctx0" brushRef="#br0" timeOffset="24020.12">13023 875 825 0,'0'0'1419'15,"0"0"-1225"-15,0 0-68 0,0 0 122 16,0 0-58-16,0 0-190 0,0 0-103 16,0 0 0-16,0 0 64 0,0 0 39 15,-21 22 3-15,18-12 13 0,1 0-16 16,-2 1 0-16,1-1 3 0,-1 0 19 16,1-2-22-16,-1 0-2 0,2-2-17 0,1 0 17 15,-1-4-37-15,1 1-12 0,-2-3-27 16,3 1-2-16,0-1 2 0,0 0 10 15,0 0 68-15,0 0 20 0,0-3 96 0,0-2 36 16,0-4-152-16,1-3-40 16,2-1 40-16,3-3 0 0,1 1-36 0,0 0 33 15,-1 2-29-15,2 5 31 0,0 1-10 16,-2 2 11-16,1 1 26 0,-1 2-26 16,0-1-10-16,1 2-32 0,-3 1-13 15,3 0-16-15,-1 0 13 0,0 0-20 16,4 4 4-16,-1 2 74 0,1 0 19 15,0 1-1-15,0 0-16 0,-1 0 19 16,0-1-5-16,-1 1-3 0,-2-1-10 16,-1-2-3-16,1 0-6 0,0-2 6 0,-3 0 0 15,-2-1-71-15,0-1 55 0,1 0 16 16,-1 0 51-16,2-1 21 0,0-3 18 16,2-2-90-16,-1-2-13 0,4-1 13 15,0-2 36-15,-1 0 9 0,2-1-13 16,0 0-3-16,3 1-29 0,0 2 0 15,1 2-6-15,-2 0-20 0,-1 3 26 16,0 0 13-16,-4 3-12 0,0 0-1 16,2 1-25-16,-3 0-20 0,1 0-32 0,-2 2 60 15,3 4-15-15,-2 3 45 0,2-1-15 16,-2 2 2-16,1-1-55 0,-1 2 9 16,-1-2 8-16,0 1 34 0,0-2-51 15,-1 1-42-15,0-3-98 0,2 0-114 16,-1-2-98-16,-1-2-69 0,3-2-167 0</inkml:trace>
  <inkml:trace contextRef="#ctx0" brushRef="#br0" timeOffset="24617.03">13623 792 1639 0,'0'0'351'0,"0"0"-192"0,0 0 97 16,0 0-43-16,0 0-213 0,0 0-10 15,0 0-161-15,0 0 51 0,0 0 120 16,0 0 7-16,0 23 35 0,0-17-16 16,0 0 7-16,0 1-33 0,-2-2-23 15,1 0 7-15,0-3-39 0,-1 1 26 0,2-1-58 16,-1-2 22-16,1 0 26 0,0 0 39 16,0 0 52-16,0 0 26 0,0 0 41 15,0-6-12-15,0 0-107 0,0-3-22 16,0-2 22-16,0-3 0 0,1 1 14 15,3 2 5-15,2 2 20 0,1 0-38 16,-1 1 34-16,1 2 23 0,-1-1-16 16,1 3 13-16,-1 1-16 0,-2 0-26 15,2 2-13-15,-2 0-26 0,2-1-39 16,0 2-9-16,0 0 13 0,1 0 9 0,0 3-6 16,2 1 26-16,-2-1 28 0,0 3 1 15,-1-1 3-15,3 0-19 16,-2 0 19-16,-2 1 0 0,1-4 32 0,-3 2-32 15,-1-2 1-15,-1 1 0 0,1-3-1 16,-2 1 36-16,0-1 32 0,0 0 19 16,0 0 0-16,0 0-29 0,0 0-10 0,1-3-12 15,2-3-36-15,1 0-42 0,3-3 16 16,-1 0 26-16,1-2 1 0,5 0 1 16,-1 1 15-16,1-1 5 0,2 2-22 15,-1 0-2-15,0 3-39 0,0 0 41 16,-4 4 19-16,1 1-19 0,-3-1 23 15,-1 2 12-15,0 0 4 0,1 0-4 16,-1 0-34-16,1 0 1 0,0 3-1 16,0 2 25-16,3 2-26 0,-4 0-23 0,0 4-9 15,1 0-14-15,-4-1-2 0,1 3 19 16,-1 0-16-16,-1-1-10 0,-1 1-90 16,-1 0-59-16,0-1-233 0,0-3-308 15</inkml:trace>
  <inkml:trace contextRef="#ctx0" brushRef="#br0" timeOffset="24850.75">14519 920 1865 0,'0'0'454'0,"0"0"-418"16,0 0-23-16,0 0-10 0,0 0-3 15,0 0-16-15,0 0 13 0,0 0 2 0,0 0 1 16,-26 68 29-16,18-55-7 16,0 0 11-16,1-3-1 0,-2 1-6 0,1-2-26 15,-1 0-7-15,-1-2-196 0,-4 1-242 16,4-3-244-16,-10 0-460 0</inkml:trace>
  <inkml:trace contextRef="#ctx0" brushRef="#br0" timeOffset="28363.95">15642 542 255 0,'0'0'268'0,"0"0"-108"0,0 0-24 15,0 0-8-15,0 0-18 0,0 0 34 16,0 0 38-16,0 0 46 0,0 0 32 16,0 0 3-16,7-23-85 0,-7 21-20 15,0 1-19-15,0 0-16 0,0 1 15 0,0 0-35 16,0 0-20-16,0 0-25 0,0 0-10 16,0 0 0-16,0 0-13 0,0 0-35 15,0 0-13-15,0 0-44 0,-1 0-36 16,1 4-48-16,-2 3 35 0,1 5 106 15,-1 3 16-15,1 3-6 0,1 2-10 16,-2 1 0-16,1 2 20 0,-1 1-1 16,-2-1-6-16,0 0 16 0,0 0-16 15,-1-3-13-15,2-3-12 0,0-4 12 16,3-1-3-16,-1-3-13 0,0-3 0 0,1-2 0 16,0-1 16-16,0-2 16 0,0-1 32 15,0 0 32-15,-2 0 6 0,2 0-6 16,-1 0 16-16,-1 0 15 0,-1-3 17 15,-1-2-59-15,-5-1-69 0,2-1-47 0,-2 0 47 16,-3 2-13-16,-1-1-3 16,-2 3-9-16,-1 1-20 0,-1 2-2 0,-2 0 5 15,1 0-9-15,2 4-3 16,0 3 35-16,3 0 3 0,0 1-3 0,1 1 0 16,4 2 15-16,-1-1 1 0,3-1-16 15,2 0-19-15,4-1-4 0,0-2-6 16,0 2-29-16,1-2 16 0,7 2 29 15,3 0 32-15,1-1 1 0,3 1 31 16,3-3 7-16,2 0-10 0,0-1-10 0,3-3 35 16,2-1 4-16,2 0-10 0,0-5-22 15,-1-2-26-15,-1-4-23 0,1 0-54 16,-3-2-86-16,-2 0-111 0,-2-3-165 16,-4 3-537-16,4-7-111 0</inkml:trace>
  <inkml:trace contextRef="#ctx0" brushRef="#br0" timeOffset="28622.18">16068 356 2009 0,'0'0'331'0,"0"0"-179"15,0 0 164-15,0 0 5 0,0 0-133 16,0 0-150-16,0 0-38 0,0 0-51 15,0 0-60-15,0 0-75 0,-15-9 42 16,15 17 82-16,0 1 62 0,0 1 13 16,1 3-13-16,1 2 20 0,-1 1-20 15,-1 1-17-15,5 0-24 0,-3-1-24 16,2 1-38-16,1 0-55 0,3 0-72 16,4-1-146-16,1 1-177 0,-1-4-255 15</inkml:trace>
  <inkml:trace contextRef="#ctx0" brushRef="#br0" timeOffset="28813.37">16225 659 114 0,'0'0'1263'0,"0"0"-1045"15,0 0-75-15,0 0 152 0,0 0-181 16,0 0-72-16,0 0-41 0,88-16-1 15,-70 15 0-15,0 1-16 0,-3 0-82 16,-2 0-239-16,-5 3-230 0,-2 2-479 0</inkml:trace>
  <inkml:trace contextRef="#ctx0" brushRef="#br0" timeOffset="28960.9">16290 839 173 0,'0'0'792'0,"0"0"-450"15,0 0 162-15,0 0-79 0,0 0-172 0,0 0-181 16,0 0-72-16,75-14-16 0,-49 8-107 16,-3 0-143-16,-1 0-182 0,-2 1-173 15,-6 2-414-15</inkml:trace>
  <inkml:trace contextRef="#ctx0" brushRef="#br0" timeOffset="29379.05">16870 530 1205 0,'0'0'485'0,"0"0"-248"0,0 0 52 16,0 0-63-16,0 0-180 0,0 0-46 16,0 0-68-16,0 0-39 0,0 0 107 15,0 0 50-15,17 28 27 0,-3-17-3 16,-1 0 20-16,3 2-49 0,-1 2-43 16,0-2 0-16,0 4 19 0,-1 1 43 15,-1 0-25-15,-2 0-7 0,1 0-6 16,-3-2-13-16,1-1-11 0,0 0-1 15,-3-2-1-15,1-2 0 0,-4-1 1 16,1-2 31-16,-2-2-16 0,-3-2 0 0,0 0-12 16,0-1 18-16,0-2 4 0,-6 2 6 15,0-2 19-15,-5 0 0 0,0-1-51 16,-5 0-90-16,1-1-100 0,-5-4-52 0,3-3-91 16,1-1-186-16,1-3-18 0,4 3-66 15</inkml:trace>
  <inkml:trace contextRef="#ctx0" brushRef="#br0" timeOffset="29555.92">16943 588 1186 0,'0'0'325'0,"0"0"-117"0,0 0 175 16,0 0-69-16,0 0-171 0,0 0-30 16,39-69-49-16,-20 57 23 0,-1 1 19 0,4 1-16 15,-2 2-52-15,3 2-1 16,-2 1-37-16,0 1-45 0,-1 1-10 0,1 2-31 15,2 1-101-15,1 0-139 0,0 0-118 16,2 0-200-16,-7 0-443 0</inkml:trace>
  <inkml:trace contextRef="#ctx0" brushRef="#br0" timeOffset="29889.84">17474 499 1490 0,'0'0'430'0,"0"0"-314"15,0 0 59-15,0 0-35 0,0 0-40 16,0 0-45-16,0 0-20 0,0 0-2 16,0 0-33-16,0 0-10 0,-31 71-6 15,31-60 14-15,0 2 2 0,7-1 16 16,1-1 6-16,0 0-19 0,4 1 19 16,-1-1 17-16,2-1 9 0,3 0-12 0,2-2-34 15,0-3 14-15,4-1-3 0,0-2 29 16,1-2-10-16,-2 0-13 0,-3-2 33 15,-1-4 34-15,-6-3 4 0,-1-1 3 16,-4-3 3-16,-2-3 47 0,-2-2-7 16,-2 0-47-16,-2-1-57 0,-6 1-32 15,-4 1-26-15,-4 3 25 0,1 1-15 0,-3 3-6 16,0 2-35-16,1 1 10 0,3 4-20 16,1 2-92-16,3 1-68 0,2 0-98 15,0 1-146-15,5 5-117 0,0 0-122 16,3 2-98-16</inkml:trace>
  <inkml:trace contextRef="#ctx0" brushRef="#br0" timeOffset="30483.8">17981 462 1114 0,'0'0'1202'0,"0"0"-998"15,0 0-203-15,0 0 73 0,0 0-74 16,0 0-48-16,0 0-85 0,0 0 133 16,0 0 62-16,0 0 15 0,0 0-35 15,4 50-16-15,-4-43-10 0,0-1 7 16,0-1-21-16,0 0 1 0,0-2 10 16,2-1-11-16,-2 0 17 0,0-2-2 0,0 0-1 15,0 0-16-15,0 0 32 16,0 0 13-16,0 0 35 0,0-3-9 0,3-3-49 15,-1-3-22-15,4-3-134 0,3-2 134 16,-4 1 32-16,3 0-19 0,-1 3 31 16,1 1-41-16,0 2 35 0,-2 3 36 15,-1 0-45-15,1 1-16 0,3 2-13 16,-1-3-10-16,0 2 9 0,1 1-43 16,-1 1-1-16,1 0 42 0,-4 0 3 15,4 3 16-15,-2 1-16 0,0 2-13 16,-1 0-16-16,0 1 10 0,1-1 3 15,-3 0-3-15,1-1 17 0,-4-2 1 0,1 0-24 16,-1-1 6-16,-1 0 6 0,0-2 10 16,0 0-17-16,0 0 1 0,0 0-4 15,0 0-12-15,2 0 35 0,0-2 65 16,4-2 93-16,0-2-120 0,2-2-36 0,0 0 18 16,1-2-17-16,0 2 32 0,0-2 20 15,1 3-7-15,-4 0-13 0,1 3-10 16,-1 2-12-16,-2 0-13 0,-1 1-42 15,0 1 1-15,0 0-4 0,1 0 7 16,3 1-15-16,-1 3 51 0,1 3-8 16,-1 0-22-16,0 3-42 0,2-2-26 15,-2 3 10-15,-3-1-39 0,2-1-45 16,-2 1-66-16,-2-2-123 0,-1 1-37 16,0-2-96-16,0-3-188 0</inkml:trace>
  <inkml:trace contextRef="#ctx0" brushRef="#br0" timeOffset="31077.98">18495 372 1967 0,'0'0'263'0,"0"0"-208"16,0 0 162-16,0 0 47 0,0 0-78 16,0 0-99-16,0 0-87 0,0 0-38 15,0 0 5-15,0 0 33 0,22 5 27 16,-18 1-11-16,2 1 2 0,-3 1-16 15,0-1 11-15,-2 0-13 0,1-2-3 16,-1 0-10-16,-1-1 11 0,0-2-1 16,2 1-23-16,-2-3-22 0,0 0-13 15,0 0-13-15,0 0 3 0,0 0 59 16,0 0 12-16,0 0 86 0,2-1 40 0,3-5-46 16,1-2-78-16,3-3-2 15,-1-2 23-15,3 1-4 0,-1-3-19 0,0 3 26 16,1 4 37-16,-3 0 17 0,-1 3 0 15,-2 2 22-15,-1 1-45 0,-1 1-38 0,-1-1-3 16,0 2-16-16,5-1-11 0,-1 1-15 16,3 0-9-16,1 0 0 15,6 0 6-15,-2 0-2 0,4 1 5 0,-4 2 26 16,0 0 16-16,-1 0 2 0,-3 1-18 16,-5-1-35-16,-1-1 0 0,-3 0-13 15,2-1 13-15,-3 0 6 0,0-1 29 16,2 0 0-16,-2 0 29 0,0 0 0 15,0 0 12-15,1 0-2 0,1 0 21 16,1-4 42-16,4-1-96 0,1-2 13 16,3-1-19-16,0 0 21 0,2-1-21 15,-3 0-12-15,1 1 12 0,-3 1 6 16,-2 4 16-16,-2-1 10 0,0 3 0 0,-2 0 15 16,-1 1-6-16,-1 0-12 0,2 0-28 15,-1 0-1-15,-1 0-32 0,3 0-34 16,1 3-42-16,1 3 48 0,3 3 28 0,0-1-13 15,1 3 1-15,0-3 25 0,1 3-4 16,2-2-82-16,-1 1-75 0,0-1-44 16,0 0-102-16,-4-2-329 0,5 2-705 0</inkml:trace>
  <inkml:trace contextRef="#ctx0" brushRef="#br0" timeOffset="31194.12">19105 449 1258 0,'0'0'592'0,"0"0"-170"16,0 0-41-16,0 0-104 0,0 0-117 0,0 0-48 15,0 0-35-15,0 0-77 0,0 0 0 16,0 0-134-16,0 0-126 0,19 3-130 16,-19-3-277-16,0 0-534 0</inkml:trace>
  <inkml:trace contextRef="#ctx0" brushRef="#br0" timeOffset="33063.71">3587 3221 271 0,'0'0'1084'0,"0"0"-912"0,0 0-35 16,0 0 113-16,0 0-68 0,0 0-95 15,0 0-87-15,0 0-58 0,0 0-72 16,0 0-22-16,4 12 126 0,-3-6 26 16,2 1 48-16,-1-1-18 0,0 1 18 15,1 2-12-15,3-2 16 0,-3 4-39 0,3 1-11 16,1 2 44-16,2 1 12 16,-2 3-6-16,0 0-33 0,0 1 114 0,0 2-127 15,1-2-6-15,-2 1 0 0,-2-2 75 16,1 0-17-16,0-3-45 0,-2 1-13 15,0-4-6-15,0 0 5 0,1-3-36 16,-1 0-93-16,1-4-96 0,-1-1-229 16,-2-2-346-16</inkml:trace>
  <inkml:trace contextRef="#ctx0" brushRef="#br0" timeOffset="33292.24">3647 3189 1634 0,'0'0'639'0,"0"0"-503"0,0 0 58 0,0 0 89 15,0 0-193-15,0 0-90 0,0 0-93 16,0 0-33-16,0 0 81 0,0 0 45 16,66 18 45-16,-45-9-9 0,2 2-36 15,0 0 0-15,-2 1 18 0,2 0-18 16,0-1-29-16,-1-1-42 0,0-1-96 15,-4 0-82-15,-2-3-121 0,2 0-212 0,-8-2-109 16</inkml:trace>
  <inkml:trace contextRef="#ctx0" brushRef="#br0" timeOffset="33494.68">4180 3137 1641 0,'0'0'432'0,"0"0"-367"15,0 0 136-15,0 0-1 0,0 0-143 16,0 0-57-16,-82-13-16 0,68 18 16 0,-4 3-26 16,4 2-48-16,0 2 29 0,1 0 12 15,1 1 14-15,1 2-52 0,2 1-85 16,-1-2-6-16,1 1-68 0,2-3-122 16,1-1-100-16,1-4-112 0</inkml:trace>
  <inkml:trace contextRef="#ctx0" brushRef="#br0" timeOffset="33731.92">4133 3130 1903 0,'0'0'448'16,"0"0"-241"-16,0 0 112 0,0 0-95 15,0 0-176-15,0 0-48 0,0 0-86 0,0 0-91 16,0 0-38-16,0 0 215 0,0 35 16 15,1-17-13-15,2 0-1 0,0 1 24 16,1 2-24-16,-1 0 11 0,3-3-12 16,0 0 8-16,-2 0-9 0,0-3-29 15,1 0-74-15,3-1-26 0,-2-1-55 16,4 2-14-16,2-4-117 0,1-2-104 16,-5-1-200-16,10-3-128 0</inkml:trace>
  <inkml:trace contextRef="#ctx0" brushRef="#br0" timeOffset="34561.15">4473 3556 2058 0,'0'0'411'0,"0"0"-104"0,0 0 23 16,0 0-65-16,0 0-84 0,0 0-29 15,0 0-51-15,0 0-60 0,0 0-41 16,0 0-21-16,0 0-29 0,-9-5-26 16,9 5-22-16,0 0-26 0,0 0-41 15,0 2-27-15,0 4 45 0,0 1 121 16,2 2 10-16,2 2 14 0,0 1 2 0,5-3-18 15,-2 2 18-15,0-1 9 0,4-1-9 16,-2-1-64-16,2-3 29 0,-1-1 12 16,1-2 23-16,-2 0 39 0,3-2 64 15,0 0-1-15,-1-5-22 0,1-2 35 16,-2-2-19-16,-1 0-26 0,0-1 45 16,-2-1 2-16,-3 0 31 0,-1-1-9 0,0-3-58 15,-3-1-53-15,2 1 8 16,-2-3-33-16,0 1-3 0,0 3-61 0,0-1-58 15,0 3-4-15,1 0-152 0,2 5-117 16,1 1-58-16,3 1-333 0,-1 3-532 16</inkml:trace>
  <inkml:trace contextRef="#ctx0" brushRef="#br0" timeOffset="34775.36">4992 3409 2188 0,'0'0'207'0,"0"0"-46"0,0 0 136 0,0 0-127 15,0 0-93-15,0 0-45 0,0 0-29 16,80-69-3-16,-61 61-12 0,3 1-4 16,-2 4 14-16,-4-2-36 0,1 4-30 15,-2 1-156-15,-1 0-122 0,-4 0-127 16,0 3-226-16,-3 1-358 0</inkml:trace>
  <inkml:trace contextRef="#ctx0" brushRef="#br0" timeOffset="34931.01">5140 3488 342 0,'0'0'392'0,"0"0"15"0,0 0 172 0,0 0-118 16,0 0-131-16,0 0-30 0,0 0-24 15,0 0-75-15,0 0-110 0,75-20-91 16,-46 13-96-16,1-1 7 0,-4 0-49 15,-1 2-67-15,-5 2-66 0,-6 0-136 16,-4 2-406-16,-1-1-423 0</inkml:trace>
  <inkml:trace contextRef="#ctx0" brushRef="#br0" timeOffset="36375.42">6341 2973 752 0,'0'0'678'15,"0"0"-431"-15,0 0 19 0,0 0-55 16,0 0-211-16,0 0-32 0,0 0-30 16,0 0 10-16,0 0 52 0,0 0 78 0,0 0 71 15,4 67-29-15,0-45 6 16,-1 0-3-16,0 1-59 0,0 0-28 15,1 0-23-15,2 1-10 0,-2-2 87 16,1-1-58-16,-1 0-29 0,0 0 20 0,3-3 6 16,-2-3-10-16,-1 2-18 0,0-2-1 15,2-2 0-15,-1 0 0 0,2-2-47 16,-3-2-43-16,0-1-49 0,2-3-32 0,-1-2-32 16,2-3-105-16,3 0-131 0,-3 0-216 15</inkml:trace>
  <inkml:trace contextRef="#ctx0" brushRef="#br0" timeOffset="36754.74">6708 2937 2229 0,'0'0'343'0,"0"0"-327"0,0 0 167 0,0 0 119 16,0 0-148-16,0 0-116 0,0 0-25 15,0 0-13-15,0 0-53 0,0 0-114 16,-20 8 97-16,13 4 70 0,-1 5 1 16,2 1 0-16,0 2-1 0,4 0-29 0,2 0 27 15,0 0 0-15,3 2-21 0,7-2 1 16,-1 3-13-16,4-1-56 0,1-1 17 16,2 0 23-16,3-3-98 0,-1-2-41 15,3-2 89-15,-1-3 75 0,-1-2 26 16,-2-3 72-16,-5-1 8 0,-1-3-28 15,-5-1 26-15,-3-1-1 0,-3 0 49 16,0 0 42-16,0 0-2 0,0 0 20 16,-3-2-36-16,-3-2-45 0,-2-2-76 15,-1 0 6-15,-3 1-35 0,-1 0-42 16,-1 0 39-16,-2 0-51 0,3-1-32 0,0 1-67 16,1 2 3-16,5-1-43 0,3 0-81 15,2 0-461-15,2 1 38 0</inkml:trace>
  <inkml:trace contextRef="#ctx0" brushRef="#br0" timeOffset="37130.61">7113 3034 42 0,'0'0'2067'0,"0"0"-1717"0,0 0-92 16,0 0 98-16,0 0-103 0,0 0-193 0,0 0-60 15,0 0-54-15,0 0-38 0,0 0-65 16,0 0-52-16,-4 8 132 0,1 4 75 16,1 0 2-16,-2 3 0 0,4-1-10 15,0 3 7-15,0 0 3 0,0-3-19 16,7 2 9-16,-1-4-3 0,4 1-29 16,2-2-16-16,-1-3-32 0,1-1 35 15,4-3 55-15,-3-3 3 0,4-1 43 16,-3-1 67-16,2-6-4 0,-1 1-3 15,-4-4 7-15,-1-2-4 0,-4-1-10 16,-3 0-10-16,-3-5 13 0,0 2 0 0,-2-1-29 16,-5 2 50-16,-3 0-122 0,-1 3-1 15,-2 2-10-15,-3 2-50 0,1 2-20 16,0 2-34-16,0 0-32 0,3 3-59 0,0 1-107 16,3 0-133-16,3 0-194 0,3 4-74 15,3-1-99-15</inkml:trace>
  <inkml:trace contextRef="#ctx0" brushRef="#br0" timeOffset="38842.68">6773 2967 167 0,'0'0'320'0,"0"0"-53"0,0 0-55 15,0 0-16-15,0 0 6 16,0 0-43-16,0 0-42 0,0 0-19 0,0 0-30 15,0 0-65-15,0 0-2 0,-2-7 25 16,4 7 10-16,-2-1-17 0,0-1 11 16,0 1-11-16,0-1-16 0,0 0 17 15,0 1-1-15,0 0 14 0,0 1 15 16,0-1-31-16,0 0 5 0,0-1 27 16,0 2-4-16,0 0-12 0,0 0-30 15,-2 0 26-15,1-1-6 0,1 1-1 0,-1-1-22 16,-1 1-29-16,-1-2-10 0,0 2-6 15,-1-1-16-15,0 1 2 0,2-2 14 16,1 2 3-16,-2 0 25 0,3 0 3 16,0 0 14-16,0 0 46 0,0 0 19 0,0 0-7 15,0 0 10-15,0 0-6 0,-1 0 12 16,-2 0-6-16,0 0-19 0,0 0-33 16,-3 0-16-16,1 0-20 0,0 0-15 15,2 0 2-15,0 0 7 0,0 0-9 16,2 0-10-16,-2 0-1 0,2 3 1 15,-2-1 12-15,1-1-9 0,-1 0 42 16,1 2 1-16,0-2 41 0,-2 1-19 0,1 2 0 16,0 0 3-16,-1 3 13 0,-1-1-20 15,1 3-16-15,-3 0 23 0,1 0 0 16,3 1-3-16,-3 1-22 0,2 0-1 16,3-1 1-16,-1 2 13 0,2 0-1 15,0 0-13-15,0 1 23 0,0 1-20 16,0-2 19-16,0 2-9 0,0 0-13 0,2 1 0 15,-1-1 58-15,0 0-41 16,1-1-4-16,1 1-13 0,1-1-39 0,1-2 26 16,1 2-3-16,0-1 14 0,3-2 2 15,0 2 0-15,2-2 22 0,2-1-19 16,-1 2 26-16,2-4 7 0,-2 0-5 16,4-2-31-16,-3-1-6 0,2-2-17 15,-2-2 39-15,3 0-16 0,2 0 23 16,0-1 6-16,1-5 0 0,1-1-13 15,0 1-16-15,-1-2-1 0,-2 0 1 16,-2 1 0-16,-4-3 29 0,-3 3 26 0,-4-1 9 16,-4-1 1-16,0 0 44 0,0 0 3 15,-2 0-16-15,-2 0 3 0,-2 0-26 16,-2 0 0-16,1 0 22 0,-5 0-57 16,2 0-3-16,-6 0-16 0,-1 1 0 15,-2 2-1-15,-1 1-17 0,-3 0-2 16,4 3 0-16,-4 2-21 0,2 0-13 15,0 0-6-15,-2 5 3 0,0 1 9 0,3 2-21 16,0 2-78-16,4 0-47 0,4 0-18 16,5 0-41-16,6-1-102 0,1 2-46 15,1-1-109-15,11-1-43 0,-3-2-242 16</inkml:trace>
  <inkml:trace contextRef="#ctx0" brushRef="#br0" timeOffset="40449.24">7911 2883 280 0,'0'0'343'0,"0"0"-105"15,0 0-52-15,0 0-46 0,0 0-13 16,0 0 9-16,0 0-41 0,0 0-43 15,0 0 32-15,0 0 50 0,3 4-18 16,-3-3-41-16,0-1-36 0,0 3-37 16,2-2 27-16,-1 3 30 0,1 0-20 15,-1 2 6-15,2 1-3 0,-1 1-3 16,-1 2-10-16,0 3 0 0,3-1-13 0,1 4 17 16,-2 2-20-16,3 0 6 0,-2 1 20 15,3 0 13-15,0 2-4 0,-1 0-25 16,1-1-11-16,-2-1-10 0,1-1 16 0,-2-2-18 15,1 0-16-15,-2-6-20 0,0 0-12 16,-1-2-59-16,1-3-84 0,-1-1-120 16,4-3-213-16,-3-1-85 0,7-1-182 0</inkml:trace>
  <inkml:trace contextRef="#ctx0" brushRef="#br0" timeOffset="40792">8221 2963 1015 0,'0'0'1017'16,"0"0"-939"-16,0 0 55 0,0 0 213 0,0 0-127 15,0 0-119-15,0 0-56 0,0 0-37 16,0 0-7-16,0 0-100 0,0 0-57 0,2-14-34 16,-14 19 136-16,-4 1 7 15,0 3-10-15,-4 2-33 0,2-1-52 0,3 2 30 16,1-2 28-16,4 1 30 0,1 0-32 15,2-1-11-15,1-1 46 0,3-2-3 16,2 2 12-16,-1-3 4 0,2-3-16 16,0 1 55-16,0-1 127 0,5-1 140 15,-1-1-56-15,3 1 2 0,3 1-15 16,-1-2-50-16,7 4-3 0,0-2-48 16,2 1-39-16,1 1-56 0,-3-3 21 15,4 2-9-15,-2-1-14 0,0-2-44 16,0 1-56-16,0-2-29 0,-1 0-32 15,1 0-72-15,-1 0-166 0,-1 0-255 16,-3-4-403-16</inkml:trace>
  <inkml:trace contextRef="#ctx0" brushRef="#br0" timeOffset="41180.92">8468 2974 2079 0,'0'0'417'16,"0"0"-156"-16,0 0 93 0,0 0-89 15,0 0-138-15,0 0-105 0,0 0-22 16,0 0-83-16,0 0-25 0,0 0 9 16,0 0-3-16,3 13 80 0,0-2 18 15,-1 1 1-15,3 0-13 0,-2 0 0 16,1-2-9-16,-3-2 5 0,1-2-31 16,-2-1-20-16,0-2-6 0,0 1-35 15,-2-3-17-15,-1 3-36 0,-4-4-49 0,3 1-48 16,0-1-18-16,-1 0 280 0,2-5 91 15,3-2 111-15,-1 0 54 0,-1-4-78 16,2 1-4-16,0-2 4 0,0 0-2 16,0 0-44-16,3 2-26 0,3 1-39 0,0 1 6 15,1 2 7-15,0 1-33 16,2 0-34-16,3 3-13 0,0 1-28 0,4 1-46 16,3 0 23-16,4 0 38 0,-3 5 11 15,2 2 2-15,-1-3-31 0,-3 4-94 16,-1-1 9-16,-4-2-28 0,-2 0-36 15,-2-1-53-15,-1 0-42 0,-1-3-160 16,0-1-125-16,-3 0-147 0</inkml:trace>
  <inkml:trace contextRef="#ctx0" brushRef="#br0" timeOffset="41374.41">8724 2843 1944 0,'0'0'580'0,"0"0"-219"0,0 0 30 15,0 0-54-15,0 0-148 0,0 0-98 0,0 0-91 16,0 0-102-16,0 0-43 0,0 0-7 16,0 0 3-16,3 23 37 0,0-7 112 15,3 2 22-15,-3 1 30 0,-1 1 8 16,4-2-60-16,-1 0-73 0,-1-1-71 16,3-1-80-16,0-3-27 0,-2 0-95 0,1-5-205 15,-2 0-422-15</inkml:trace>
  <inkml:trace contextRef="#ctx0" brushRef="#br0" timeOffset="41536.58">8864 3014 1982 0,'0'0'295'16,"0"0"-194"-16,0 0 144 0,0 0-87 0,0 0-158 15,0 0-48-15,0 0-17 0,81-48 10 16,-61 42-9-16,1 2-162 0,0 2-183 15,-5-1-420-15</inkml:trace>
  <inkml:trace contextRef="#ctx0" brushRef="#br0" timeOffset="42160.94">9177 2913 434 0,'0'0'1894'0,"0"0"-1423"0,0 0-127 16,0 0-80-16,0 0-146 0,0 0-118 16,0 0-3-16,0 0-67 0,0 0-54 15,0 0-13-15,-2 14-14 0,2-5 122 16,0 0 23-16,0 2 6 0,0 1 1 16,0-2-1-16,0 0 13 0,0-2-10 15,0 0-3-15,-1-2-13 0,-1 0-3 16,1-4-10-16,1 1-2 0,-2-2-14 0,1-1-29 15,1 0 71-15,0 0 3 0,-1-1 135 16,-2-6-138-16,-1-2-12 0,2-2 12 16,1-1 0-16,-1-2 12 0,2-2-9 0,0 1 38 15,0 2-38-15,5 1 46 16,2 0-24-16,-3 4 42 0,2 1 10 0,-2 4 16 16,1 0-46-16,-1 1-12 0,1 2-35 15,-2 0-19-15,3 0-48 0,0 0-67 16,3 6 96-16,1 0 38 0,-2 2 0 15,0 1-19-15,-3-1-16 0,2-1-1 16,-2 3 1-16,-1-4 13 0,-1 1 2 16,0-2 4-16,1 0 0 0,-2-2-3 15,-1 0-7-15,-1-3 25 0,0 0-1 16,0 0 1-16,0 0 1 0,0 0 15 0,2 0 33 16,-1-4 23-16,3-2-71 0,-1-2-7 15,4-1-28-15,-2 0 9 16,2-2 26-16,3 0 30 0,-1 0 2 0,-1 0 42 15,3 1-29-15,1 1 6 0,0 0-6 16,2 1-13-16,1 1 19 16,2 1-13-16,-1 3-13 0,1-2 4 0,-2 2 6 0,-1 2 6 15,-1 1-41-15,0 0-1 16,-2 1-21-16,3 5 19 0,-2 0-19 0,0 3-48 16,-3-2-36-16,-2 4-25 0,-3-3-19 15,-1 5 18-15,-3 2-9 0,0 0 44 16,-6 0-64-16,-4 4-98 0,-3-3-306 15,4-3-184-15</inkml:trace>
  <inkml:trace contextRef="#ctx0" brushRef="#br0" timeOffset="42502.88">10200 3039 1975 0,'0'0'566'0,"0"0"-395"0,0 0-26 0,0 0-29 16,0 0-116-16,0 0-10 0,0 0-22 16,0 0-35-16,0 0 18 0,0 0 49 15,0 24 20-15,0-14-4 0,0 1-16 16,-4-1-18-16,-2 2-18 0,-3-1-80 16,-1 1-139-16,0-3-208 0,1 1-230 0,0-3-406 15</inkml:trace>
  <inkml:trace contextRef="#ctx0" brushRef="#br0" timeOffset="45857.89">11631 2795 108 0,'0'0'274'0,"0"0"9"0,0 0-48 16,0 0-20-16,98-47 49 0,-75 34 25 15,0 0 17-15,0 0-73 0,-3 0-22 0,-5 3-14 16,-1 2-14-16,-7 3 20 0,-2 4-5 16,-5-2-3-16,0 3-8 0,0 0-89 15,-2 0-54-15,-2 0-44 0,0 0-60 16,-2 0-22-16,-7 0-64 0,-7 0-29 15,0 3 63-15,-8 2 77 0,-1 2 19 16,2 1-32-16,0 2 22 0,2-3 7 16,3 2 17-16,-1 0-14 0,2 2-55 15,2-3 0-15,0 2 1 0,5 0-11 0,1-2-13 16,4-1 1-16,2 1 9 16,6-2 9-16,-1-1-35 0,2 0 23 0,0 0-17 15,2-3 49-15,3 2 55 0,6-1 55 16,0-1 98-16,6 1 18 0,2-2-35 0,6 2-65 15,2 0-49-15,0 1-22 0,4 3-2 16,-2-1-33-16,-1 3 6 0,-2 0 29 16,-1 2 35-16,-5 0-28 0,-1-2-7 15,-5 1-36-15,-4 1 17 0,-3-1 16 16,-4 3-10-16,-3 1 13 0,0 1 35 16,-7 2 17-16,-3 0 19 0,-6 1 54 15,-1-1-57-15,-2 0 9 0,-4-3-6 16,-4-2 6-16,-1-1-4 0,-3-4-9 15,-1-1 3-15,3-4 10 0,2-2-1 16,2 0 7-16,6-2-26 0,2-5 22 16,4 2-6-16,6-2-29 0,1-2-44 15,3 1-101-15,3-3-61 0,2-2-112 0,9 1-171 16,11-2-211-16,5-1-358 0,-2 4 183 16</inkml:trace>
  <inkml:trace contextRef="#ctx0" brushRef="#br0" timeOffset="46199.84">12195 2869 650 0,'0'0'772'0,"0"0"-460"0,0 0 52 16,0 0-34-16,0 0-159 0,-96-8-74 16,76 8 19-16,4 3-16 0,2 0-100 15,1 4 0-15,0 1-10 0,2 1-12 16,0 1 22-16,2-1-49 0,1 1 17 15,5 1-3-15,0-4 22 0,2 1-13 0,1-2-48 16,0-1 0-16,0 0-29 16,4 0 2-16,1-3 27 0,2-1 74 0,3 1 3 15,0-1 20-15,4-1 19 0,-1 0-7 16,2-3-5-16,1-3 12 0,-3-1 6 0,2 0-16 16,0-2 10-16,-1 0 3 15,-1 0-43-15,-1 1 88 0,-4 3-10 0,-2 0 42 16,0 1 19-16,-2 1-25 0,0 1-49 15,-1 1-67-15,0 1-13 0,-1 0-57 16,2 0-20-16,0 0-90 0,5 0-109 16,1 0-115-16,3 5-204 0,-4-3-445 15</inkml:trace>
  <inkml:trace contextRef="#ctx0" brushRef="#br0" timeOffset="46523.09">12542 3023 215 0,'0'0'1259'0,"0"0"-1142"0,0 0 98 15,0 0 129-15,0 0-111 0,0 0-42 16,-4-69-8-16,-2 51-19 0,0 0-74 16,-2-3-22-16,2 1-14 0,0-5 4 15,-1 2-39-15,-1-1 13 0,0-1 19 16,-1-1-51-16,0 0 60 0,-2 2-59 15,2 2 18-15,-2 2 10 0,-2 0 0 16,1 4-17-16,1 2 58 0,-1 2-22 16,4 0 12-16,2 3-6 0,3 1-13 15,1 1 0-15,2-2-41 0,0 0-3 16,5 0-108-16,6 0-25 0,5 2-26 0,5 1-7 16,4 3 28-16,1 3 6 0,2 3-26 15,-4 5-129-15,-1 4-86 0,-7 5-118 16,-4 1-17-16,-6-4-173 0</inkml:trace>
  <inkml:trace contextRef="#ctx0" brushRef="#br0" timeOffset="46651.28">12441 2811 212 0,'0'0'198'0,"0"0"-197"0,0 0 79 0,0 0 100 16,0 0 74-16,0 0 91 0,0 0-23 15,0 0-123-15,82 20-160 0,-52-22-39 16,-1-1-254-16,-3 1-228 0,-4 1-157 15</inkml:trace>
  <inkml:trace contextRef="#ctx0" brushRef="#br0" timeOffset="46994.39">12693 2849 414 0,'0'0'310'0,"0"0"-49"0,0 0-53 16,0 0-39-16,0 0-19 0,0 0-36 16,0 0 23-16,0 0 48 0,0 0 45 15,0 0 6-15,0 0-29 0,52 21-43 16,-33-21-41-16,4-4-98 0,1-2-25 15,1-1-116-15,-2 0-38 0,-3-2-49 16,-3 0-43-16,-5 1 19 0,-5 1 36 16,-4 1 190-16,0-1 2 0,-3 2 80 0,0-1 33 15,-9 1-33-15,1 1-55 0,-3 0 42 16,-3 2-55-16,1 0 13 0,-3 1-13 16,3 1 39-16,-2 0 0 0,0 3 28 15,1 1-28-15,1 3-20 0,-1 0-12 0,3 0 6 16,2 1-26-16,4 1 0 0,0-1-2 15,1 2-40-15,4 0-3 0,0 1 45 16,0 0 17-16,7 2 34 0,3 0 20 16,2 1-13-16,4-2-19 0,1 1-16 15,2-5 12-15,2 2-35 0,-2-5-42 16,4-3-64-16,-1-1-69 0,4-1-97 16,-3-1-195-16,-3-3-246 0</inkml:trace>
  <inkml:trace contextRef="#ctx0" brushRef="#br0" timeOffset="47242.96">13097 2455 2010 0,'0'0'279'0,"0"0"-33"16,0 0 189-16,0 0-93 0,0 0-180 15,0 0-64-15,0 0-98 0,0 0-69 16,0 0-87-16,0 0-23 0,-21 6 131 15,24 8 48-15,2 4 80 0,2 4 0 16,3 2-39-16,0 1 17 0,3 2-26 16,1 0 6-16,-3 0-13 0,-1-1-25 15,-2-2-58-15,-2-2-50 0,-2 0-23 0,-4-3-17 16,0-1-67-16,0 0-75 0,-5-2-173 16,-2-5-343-16</inkml:trace>
  <inkml:trace contextRef="#ctx0" brushRef="#br0" timeOffset="47757.92">13196 2774 466 0,'0'0'1762'0,"0"0"-1526"0,0 0 9 0,0 0 112 16,0 0-194-16,0 0-147 0,0 0-16 16,0 0-2-16,77-48-27 0,-64 45 10 15,1 2 1-15,-5 0 17 0,-2 1 1 16,0 0-32-16,-4 0 28 0,-2 1 4 15,1 3-76-15,1 1 8 0,1 2 65 16,0 1 1-16,4 2 2 0,1 0 13 16,3 0-10-16,4 1 26 0,1-2 19 15,5 0-13-15,1-3-35 0,0-1-29 0,2-2-54 16,-2-3-13-16,-2 0 12 0,-2-2-16 16,-2-4 10-16,-4-2 90 0,-3-1 61 15,-1-1 39-15,-3 0-52 0,-3-3 30 16,0 0 5-16,-2 0 20 0,0 1-24 15,1 1 8-15,-2 1-8 0,0 2 1 16,0 1 63-16,0 5-39 0,0 1-19 16,0 1-85-16,0 0-22 0,0 0-85 0,0 1-71 15,0 4-6-15,0 5 45 0,0 4 139 16,1 4 35-16,5 3 17 0,1 3-33 16,0 1 35-16,2 2 7 0,-2 0 15 15,0-1-38-15,-4-1-6 0,-3 1 0 16,0 1 21-16,0-2-34 0,-6-2-17 15,0 1 9-15,-2-2-11 0,-3-1-3 0,-4-2 3 16,-4-1-3-16,-4-1-1 0,-5-3 4 16,-7-1 16-16,0-3-16 0,-2-3-54 15,0-3-15-15,6-4-4 0,5 0-80 16,2-3 15-16,4-5-35 0,2-2-36 16,1-2-116-16,5-2-90 0,3-2-199 15,1 2-61-15,4 3-54 0</inkml:trace>
  <inkml:trace contextRef="#ctx0" brushRef="#br0" timeOffset="48731.2">14905 2945 209 0,'0'0'603'0,"0"0"-381"15,0 0-30-15,0 0 65 0,0 0 3 16,0 0-111-16,0 0-51 0,0 0-11 16,0 0 8-16,0 0-11 0,-10 47 6 15,10-36 7-15,0-4-22 0,0 1-20 16,2-2-17-16,1 0-22 0,-1-2-3 16,3-2-9-16,-1 1 66 0,2-2 40 15,2-1 2-15,1 0 7 0,1 0 6 0,5-1-7 16,-4-6-22-16,5-1-20 0,-3 0-3 15,3-4-29-15,0-1-6 16,1-1-16-16,-1-3 4 0,0-1-24 0,-5-4-2 16,-2-2-29-16,-5-1-6 0,-1 0-18 15,-3-2-30-15,-10 1 35 0,-2 0 47 16,-2 3-11-16,-3 0-7 0,0 1-39 16,1 1-21-16,0 2 8 0,3 1-2 15,0 1-14-15,4 0 71 0,3 4-3 16,1-3 16-16,-1 3 3 0,2 1-13 0,2 1 12 15,-1 2 1-15,3 0 15 0,0 2-14 16,0 0-2-16,3 2-19 0,7-1-51 16,0 1-19-16,7 2 16 0,2 0-42 15,7 2 45-15,0 1 19 0,0 1-132 16,-3 8-69-16,-1 0-166 0,-6 4-92 16,-8-3-144-16</inkml:trace>
  <inkml:trace contextRef="#ctx0" brushRef="#br0" timeOffset="48900.92">14969 2829 342 0,'0'0'232'0,"0"0"-118"0,0 0 277 0,0 0 75 0,0 0-76 0,0 0-111 15,0 0-130-15,0 0-72 0,85-5-45 0,-56 0-28 0,1 2-4 0,-1-2-48 0,-1 2-149 16,-3 1-150-16,1 1-154 0,-3-1-115 15,-6 1-88-15</inkml:trace>
  <inkml:trace contextRef="#ctx0" brushRef="#br0" timeOffset="49308">15454 2814 1136 0,'0'0'426'0,"0"0"-65"0,0 0 28 16,0 0-63-16,-77 9-129 0,62-8-66 15,2 1-12-15,3 1-29 0,1-1-45 16,4 1-45-16,-2 2-67 0,4-1 16 16,-2 2-3-16,4 1 2 0,-1 1-15 15,2-1 32-15,0 4-33 0,0-2-3 16,3 1-3-16,2 2 16 0,1-5-13 0,3 3-32 16,0-4-33-16,5-3 87 0,-2 0-54 15,1-1 41-15,3-2-123 0,-3 0-124 16,1-7-45-16,-1 0 18 0,0-4 121 15,-3 1 202-15,-1-2 13 0,-2-1 85 16,3 2 84-16,-4-2 7 0,1 0 23 0,1 0 45 16,-2 2 29-16,0 1-4 0,-3 4 0 15,0 4-1-15,-1-1-42 0,-2 1-66 16,0 2-102-16,0 0-58 0,0 0-122 16,1 0-55-16,1 5 6 0,1 0 165 15,2 2 6-15,1 1 3 0,0 1-3 16,2-1-29-16,1-1-45 0,2 3-36 15,0-4-29-15,3 0-98 0,-1 0-94 16,0-4-203-16,-2 1-235 0</inkml:trace>
  <inkml:trace contextRef="#ctx0" brushRef="#br0" timeOffset="49556.66">15848 2741 1349 0,'0'0'303'0,"0"0"-59"0,0 0 67 16,0 0-133-16,0 0-175 0,0 0-3 16,0 0-55-16,-78 12 10 0,72-7 9 15,3 1-54-15,0 1 41 0,3 0 20 16,0 2 26-16,0 0 3 0,0 2 38 16,6-1-19-16,0 2 10 0,1-2-9 15,2 0 28-15,1 0-35 0,2-3-13 16,0 0-32-16,3-2-20 0,1-1-10 15,-2-3-29-15,3-1-38 0,-1 0-83 0,2-1-224 16,-7-3-105-16,8-7-152 0</inkml:trace>
  <inkml:trace contextRef="#ctx0" brushRef="#br0" timeOffset="49840.1">16130 2434 2006 0,'0'0'369'0,"0"0"-152"0,0 0 131 16,0 0-28-16,0 0-145 0,0 0-58 15,0 0 10-15,0 0-20 0,0 0-69 16,0 0-38-16,0 0-66 0,-33-20-45 16,33 25 7-16,0 2-52 0,0 5 156 0,0 2 30 15,0 3-11-15,0 3-3 0,0 2 38 16,2 1-3-16,3 0-39 0,1 2 4 15,2-2 9-15,0 0-15 0,-1-1-10 16,3 0-19-16,-4-3-32 0,3 2-34 16,-4-3-59-16,1 0-47 0,-6 0-21 15,0-2-129-15,0 0-164 0,-4-4-282 16</inkml:trace>
  <inkml:trace contextRef="#ctx0" brushRef="#br0" timeOffset="50206.88">16106 2758 1361 0,'0'0'280'16,"0"0"0"-16,0 0 89 0,0 0-91 16,0 0-100-16,0 0-53 0,85-50-38 15,-68 45-26-15,0 0-23 0,1 2-9 16,-1-1 22-16,0 3 23 0,-4-2 22 16,-2 2 2-16,-3 1-31 0,-4 0-64 15,-2 0-3-15,1 0-22 0,-2 1-64 16,2 3-22-16,1 1 18 0,-1 2 33 15,2 0 31-15,2 3-3 0,-2-3 29 16,3 2 0-16,1 0 0 0,2-1 0 16,2 1-19-16,1-4-14 0,2-1 33 15,1-1 35-15,1-3 26 0,0 0-10 16,-3 0-25-16,-1-3 6 0,-1-1 32 0,-4-1 6 16,-1-1 44-16,-2-4 4 0,-4 2-33 15,-2-3 4-15,0 0 24 0,-8-2-53 16,-4 1-29-16,-3 1-31 0,-5-1-38 15,-3 1-31-15,0 4 19 0,-2 1 15 0,2 0-15 16,2 4-131-16,3 2-89 0,3 0-66 16,7 0-128-16,3 3-253 0,3 3-328 15,5 2 346-15</inkml:trace>
  <inkml:trace contextRef="#ctx0" brushRef="#br0" timeOffset="50492.1">16521 2674 1779 0,'0'0'376'0,"0"0"-65"0,0 0 82 16,0 0-104-16,0 0-155 0,0 0-93 15,0 0-41-15,0 0-52 16,0 0-2-16,79-18 54 0,-59 25 16 0,1-1 5 0,0 2-21 16,1 1-19-16,-3 0 8 15,-1 0 11-15,-2-3 2 0,-4 1 8 0,-4-2-10 16,-3-2-1-16,-2-2 1 0,-3-1 10 15,0 0 47-15,0 0 61 0,0 0 44 16,0 0 15-16,0-4 2 0,0-2-7 16,0-3-172-16,1-4-38 0,6-3-7 15,0-2-46-15,2 2-50 0,4-2-55 16,1 4-87-16,5 2-37 0,4 0-179 16,5 6-149-16,-4 0-476 0</inkml:trace>
  <inkml:trace contextRef="#ctx0" brushRef="#br0" timeOffset="50669.75">17230 2589 297 0,'0'0'1842'0,"0"0"-1496"0,0 0 22 16,0 0-32-16,0 0-131 0,0 0-167 15,0 0-38-15,0 0-51 0,88-48-3 0,-61 42 3 16,-4 4-109-16,-3 0-68 0,-4 1-116 15,-3 1-61-15,-6 0-196 0,-1 0-141 16</inkml:trace>
  <inkml:trace contextRef="#ctx0" brushRef="#br0" timeOffset="50829.37">17314 2685 228 0,'0'0'1221'0,"0"0"-704"0,0 0 27 0,0 0-67 16,0 0-145-16,0 0-96 0,0 0-121 15,0 0-115-15,0 0-61 0,0 0 27 16,93-29-23-16,-70 23-87 0,2 0-57 16,-2-1-39-16,-1 0-127 0,-1-3-167 15,-5 4-579-15</inkml:trace>
  <inkml:trace contextRef="#ctx0" brushRef="#br0" timeOffset="51068.71">18035 2278 2047 0,'0'0'353'0,"0"0"-40"0,0 0-7 0,0 0-197 16,0 0-109-16,0 0-45 0,0 0-51 16,0 0-32-16,0 0 128 0,0 0 87 15,0 0 6-15,9 82-38 0,-6-57-1 16,1-1-6-16,1-2-32 0,-4-1 3 15,2-3-19-15,-3 0-51 0,0-3-67 16,0 1-56-16,0-2-41 0,-6-1-105 16,2-2-257-16,0-2-192 0</inkml:trace>
  <inkml:trace contextRef="#ctx0" brushRef="#br0" timeOffset="51196.71">18187 2609 1205 0,'0'0'1114'0,"0"0"-807"0,0 0-62 0,0 0-165 16,0 0-80-16,0 0-131 0,0 0-143 16,0 0-108-16,0 0-264 0,0 0-472 15</inkml:trace>
  <inkml:trace contextRef="#ctx0" brushRef="#br0" timeOffset="51487.2">18479 2299 209 0,'0'0'1509'0,"0"0"-1025"0,0 0-122 16,0 0-111-16,0 0-116 0,0 0-90 0,0 0-42 16,0 0 26-16,0 0 77 0,0 0 28 15,0 0-19-15,88 60-7 0,-72-42-19 16,1 0-42-16,1 0-28 0,-4-1 19 15,1-2-12-15,-2 1-26 0,-5-4-3 16,-2 0-54-16,-3-3-25 0,0 0-48 16,-3-1-42-16,0-2-7 0,-9 1 41 15,0-2 87-15,-4-1-23 0,-4-2-68 16,-1 0-187-16,0-2-255 0,1 0-158 16,5-2-24-16</inkml:trace>
  <inkml:trace contextRef="#ctx0" brushRef="#br0" timeOffset="51669.82">18587 2324 225 0,'0'0'561'0,"0"0"-160"0,0 0-17 15,0 0-40-15,0 0-110 0,81-54-124 16,-61 47-55-16,5-3-16 0,-2 2-38 16,2 1 0-16,0-1 28 0,-2 2-26 15,-2 2 1-15,-3 1-4 0,-6 2-4 16,-2 0-12-16,-6 1-19 0,-1 0-176 15,-1 0-302-15,-2 0-99 0,0 2 22 16</inkml:trace>
  <inkml:trace contextRef="#ctx0" brushRef="#br0" timeOffset="62110.88">3045 5918 59 0,'0'0'173'16,"0"0"25"-16,0 0 1 0,0 0-19 0,0 0 18 16,0 0-15-16,0 0-1 0,0 0-13 15,0 0-16-15,0 0-23 0,0-5-45 16,0 1-82-16,0 1-3 0,0 0-3 15,-2-1-17-15,-1-2 20 0,-1 3 20 16,1-1 2-16,0 2-22 0,2-3 17 16,0 3-17-16,-1-2-13 0,1 3-10 15,-1-3-68-15,1 3-88 0,-1 0-81 16,1-2-128-16,-2 1 1 0,1 1-119 16</inkml:trace>
  <inkml:trace contextRef="#ctx0" brushRef="#br0" timeOffset="62553.28">3045 5918 239 0,'-38'-80'421'0,"38"80"-112"15,0 0-64-15,0 0-24 0,0 0-9 0,0 1-69 16,0-1-56-16,0 2-48 0,0-2-39 16,0 1-3-16,0-1-10 0,0 0 11 15,0 0-1-15,0 1-53 0,0 1-51 16,4 3 65-16,1 0 42 0,2 3 78 15,2 1 13-15,2 0-16 0,1 1 2 16,2 1-15-16,-1-3 3 0,3 3 45 16,-3-4-26-16,4 1 0 0,-2-2-29 15,-2-2-13-15,1-1-3 0,-2-3 6 16,-1 0 46-16,-1-2 15 0,0-5 29 16,3-4-16-16,-3-1-74 0,2-2-1 0,2-4-13 15,-4 0-30-15,3-2 17 0,-4-2 49 16,-3-2-67-16,-3-5 0 0,-3-1-3 15,-6-3 0-15,-7-2-32 0,-7-1 0 16,-3 0 22-16,-3 5-22 0,1 1 6 16,2 3 13-16,5 4 16 0,3 2 54 0,4 3-38 15,5 1 15-15,1 2-30 0,4-1-2 16,1 3-21-16,3-4-20 0,7-1-25 16,6 1 32-16,2-1-52 0,6 3 84 15,3-1-16-15,2 3-10 0,1 0 27 16,2 2-11-16,0 1-3 0,-4 4-36 15,1 3-2-15,-4 1-85 0,-4 2-194 16,-2 4-118-16,0 6-141 0,-9-2-174 0</inkml:trace>
  <inkml:trace contextRef="#ctx0" brushRef="#br0" timeOffset="62733.92">3265 5675 143 0,'0'0'1980'0,"0"0"-1592"0,0 0-162 16,0 0 76-16,0 0-94 0,0 0-144 0,0 0-64 16,0 0-45-16,0 0-28 0,0 0-39 15,0 0-58-15,78-40-75 0,-58 37-58 16,2 2-129-16,-1 1-143 0,-6 0-210 16</inkml:trace>
  <inkml:trace contextRef="#ctx0" brushRef="#br0" timeOffset="63036.16">3660 5718 1922 0,'0'0'360'16,"0"0"-173"-16,0 0 139 0,0 0-63 16,0 0-132-16,0 0-12 0,0 0 46 0,0 0-25 15,0 0-64-15,-82-5-39 0,76 5-11 16,0 3-4-16,2 1-22 0,1 0-60 15,-1 2 6-15,3 3 7 16,-2 1 28-16,1 5 15 0,1-1-15 0,-1 3 7 16,2 1-7-16,0-2 16 0,0 2-10 15,5-2-25-15,3-1-39 0,-1-2 7 16,2-1-51-16,1-5 41 0,6 0 32 0,-1-2 29 16,6-3 16-16,2 0-23 0,3-2-31 15,0 0-59-15,0-4 13 0,0-2-100 16,0-4-140-16,-5-1-114 0,-6-2-194 15,-4 3-37-15</inkml:trace>
  <inkml:trace contextRef="#ctx0" brushRef="#br0" timeOffset="63227.25">3885 5716 483 0,'0'0'544'0,"0"0"-62"0,0 0-63 16,0 0-43-16,0 0-69 0,0 0-55 0,0 0-76 16,0 0-176-16,0 0-32 0,0 0-106 15,-7-18 0-15,5 24 112 16,2 2 26-16,0 4 22 0,0 3-22 0,0-1-16 15,0 2 16-15,5-1 13 0,-1 1-10 16,2-2 30-16,1-1 24 0,-3-2-54 0,5 1-3 16,-3-2 2-16,1-2-2 15,1-2-13-15,0 1-184 0,-1-3-113 0,0-2-215 16,0-1-201-16</inkml:trace>
  <inkml:trace contextRef="#ctx0" brushRef="#br0" timeOffset="63522.97">4133 5694 1782 0,'0'0'292'0,"0"0"-204"0,0 0 210 15,0 0-40-15,0 0-107 0,0 0-58 16,0 0-32-16,0 0-61 0,0 0-10 16,0 0-73-16,0 0-4 0,-29-3-42 15,23 5-25-15,-1 3 70 0,1 1 84 16,-1 2 0-16,1 1-7 0,2-1-28 15,1-2-24-15,2 2 4 0,-1 0-9 16,2 0 22-16,0-1 22 0,0 1-4 0,3 0 24 16,0-2 0-16,4 1 4 15,2-1-4-15,-1-1 29 0,5 2 26 0,5-2 36 16,-1-3-27-16,5 1 53 0,1-2-17 16,1-1-51-16,1 0-49 0,1 0-87 15,0 0 39-15,1-3-69 0,0 1-103 16,1-3-78-16,-9 1-320 0,8-5-569 0</inkml:trace>
  <inkml:trace contextRef="#ctx0" brushRef="#br0" timeOffset="63761.18">4617 5609 20 0,'0'0'1331'0,"0"0"-1048"0,0 0-134 16,0 0 62-16,0 0 6 0,0 0-58 15,75-31-52-15,-59 30-23 0,-2-2-84 16,2 2-13-16,0 1-32 0,0 0 3 16,0 0-55-16,-2 0-56 0,-1 1-90 15,0 2-296-15,-7-2-523 0</inkml:trace>
  <inkml:trace contextRef="#ctx0" brushRef="#br0" timeOffset="63918.12">4714 5716 847 0,'0'0'238'0,"0"0"16"0,0 0 35 0,0 0-68 16,0 0-13-16,0 0-108 0,0 0-67 15,80-16-33-15,-64 14 0 0,1-1-33 16,-5 2-70-16,2 0-21 0,-4 1-84 15,-1-1-263-15,-3 0-279 0</inkml:trace>
  <inkml:trace contextRef="#ctx0" brushRef="#br0" timeOffset="66337.72">5848 5168 655 0,'0'0'336'0,"0"0"-153"0,0 0 100 16,0 0-33-16,0 0-74 0,0 0-24 16,0 0 30-16,0 0-46 0,0 0-42 15,0 0-27-15,-3-41-28 0,9 37-37 16,1-2 11-16,0 3 3 0,3-1 4 16,-1 1-4-16,1 0 23 0,-2 1-39 15,1 2-52-15,-3 0 13 0,0 0-6 16,-2 0-32-16,2 8-50 0,-3 3 34 15,-1 3 93-15,0 4-2 0,-2 0 2 16,0 3-32-16,-3-3 32 0,-4 1-29 16,-3 0 29-16,1 0 39 0,-1 0 38 0,-3 2-2 15,0-3-36-15,2-3 51 16,1 1 4-16,2-5-20 0,4-4-73 0,1-2 19 16,3-3 9-16,0-1 25 0,0-1 36 15,0 0 20-15,3 0 15 0,0 0 12 16,3 0 4-16,-1 0-17 0,7-1-1 0,2-1-3 15,5-3-63-15,4-2-32 0,2 0-25 16,2-1-16-16,3 0-46 0,2 0-46 16,3-2-101-16,1 2-24 0,4-2-62 15,-1 2-166-15,-3-2-282 0,-9 4-328 16</inkml:trace>
  <inkml:trace contextRef="#ctx0" brushRef="#br0" timeOffset="66668.72">6368 5231 55 0,'0'0'1377'0,"0"0"-1097"15,0 0-79-15,0 0 52 0,0 0-55 16,0 0-66-16,0 0-38 0,0 0-1 16,0 0-48-16,0 0-16 0,0 0-29 15,-23 4-24-15,23 1 1 0,0 0 10 16,0 2 0-16,0 0 13 0,0 0 0 16,3 0 35-16,3 1 29 0,1 0 4 15,0-2 15-15,3 1 14 0,-1-3 5 16,4-2-25-16,-2 0 3 0,3-2 15 0,3 0-3 15,-2 0-25-15,1-3-35 0,-3-2 9 16,-1-3 13-16,-5 0-4 0,0-1-34 16,-3-2 37-16,-2-1 1 0,-2-1-32 15,0-1-22-15,-10-2-31 0,-2 0-36 16,-3 2 39-16,-3-2 12 0,-3 3-31 16,-2 4 28-16,1 1-25 0,-1 5 12 15,1 0-19-15,0 3-28 0,2 0-32 16,-1 4-24-16,3 2-40 0,0 2-89 0,6 1-39 15,4 0-34-15,6 0-225 0,2-2-157 16</inkml:trace>
  <inkml:trace contextRef="#ctx0" brushRef="#br0" timeOffset="67135.84">6724 5093 1509 0,'0'0'539'16,"0"0"-399"-16,0 0 77 0,0 0 131 15,0 0-104-15,0 0-173 0,0 0-71 0,0 0-87 16,0 0-28-16,0 0-11 0,0 0 100 16,0 16 26-16,4-4 36 0,2 1-17 15,1 0 7-15,-1 0-7 0,-2-3-19 16,1 1 1-16,-2-3-1 0,-1-1-16 15,0-2-61-15,-2-1-36 0,0 0-42 16,0-2-3-16,0-2-56 0,-4 0-56 16,-2 0-29-16,-1 0 104 0,-1-5-251 0,-3-2 354 15,5-3 92-15,0-1 251 16,2-3 20-16,1 0-118 0,3-2 32 0,0 1-13 16,0-1 7-16,0 1-78 0,0 1-17 15,3 1-45-15,1 1 68 0,1 5-20 16,-1 0-3-16,0 2 29 0,2 2 64 0,-2 3-67 15,2 0-72-15,3 0-38 0,2 4-26 16,2 3-15-16,3 2 18 0,3 0 7 16,2 2 16-16,5 2 26 0,2-1 9 15,2-1-3-15,3 1 10 0,0-2-7 16,-1-1-17-16,0-1-18 0,-6 0-96 16,-3-5-123-16,-5 0-36 0,-3-2-33 15,-1-1-75-15,-6 0-151 0,-3-4-200 0</inkml:trace>
  <inkml:trace contextRef="#ctx0" brushRef="#br0" timeOffset="67346.28">7123 4893 1706 0,'0'0'299'0,"0"0"-121"16,0 0 127-16,0 0 7 0,0 0-109 0,0 0-130 15,0 0-73-15,0 0-112 0,0 0-122 16,0 0-76-16,0 0 235 0,-4 25 75 15,5-9 68-15,1 2-55 0,-1 0 0 16,2 1 13-16,-1-1-26 0,2 0-36 16,-3-1-74-16,-1-3-74 0,0-2-56 15,0 1-108-15,0-2-46 0,0-2-33 16,0-1-299-16</inkml:trace>
  <inkml:trace contextRef="#ctx0" brushRef="#br0" timeOffset="67630.27">7446 4731 1585 0,'0'0'532'16,"0"0"-532"-16,0 0-68 0,0 0 68 15,0 0-107-15,0 0 78 0,0 0 29 16,0 0 91-16,-16 66 35 0,15-42-83 15,-1 4-1-15,2 0 52 0,0 1-23 16,0 2-26-16,-3 0 26 0,2-3-6 16,-3 1-36-16,-1-4 10 0,2 0 6 15,-2-3-16-15,-1-4-10 0,3-1-17 16,-1-3 27-16,-1 0-29 0,2-3-102 16,2 0-75-16,-2-1-53 0,3-3-62 15,0-1-144-15,0-1-153 0</inkml:trace>
  <inkml:trace contextRef="#ctx0" brushRef="#br0" timeOffset="68264.89">7580 4946 1459 0,'0'0'442'15,"0"0"-442"-15,0 0 3 0,0 0-3 16,0 0 0-16,0 0 0 0,0 0 26 15,0 0 65-15,0 0 20 0,0 0-14 16,-1 56-58-16,-1-42-17 0,1 0 62 16,-1-2-83-16,1-2 1 0,-1-1-1 15,1-2 25-15,-2 0 9 0,1-2-6 16,1-1 3-16,1-2-32 0,-2-2-3 0,2 0 3 16,0 0 47-16,0 0 43 0,0-1 55 15,2-3 16-15,2 1-128 0,1-5-33 16,1-1 0-16,-2-2 15 0,6 0-15 15,-1-3-1-15,-1 1-3 0,1-1-76 16,2 1 38-16,-2 4 7 0,0 3 16 16,-1 0-6-16,-1 1 25 0,2 1 68 0,-1 2 25 15,0-1-23-15,-2 1-34 0,0 2 9 16,-2 0-45-16,-1 1-10 0,3 5-86 16,-1 3 48-16,1 3 48 0,1 1 3 15,2 0 26-15,-1 1-28 0,1-1 1 16,-1-2 17-16,-4-2-9 0,2-1-10 15,-1-3-2-15,-3-1 2 0,-1-4 16 16,-1 1-3-16,2-1 6 0,-2 0-16 0,0 0 39 16,1 0 47-16,0 0 20 15,2-2 5-15,3-3 20 0,2-3-71 0,3-2-63 16,-1-3-57-16,4-3 57 0,-2 3 44 16,0-1-44-16,-3 3-31 0,-1 2 7 0,-2 2 24 15,-4 3 3-15,1 2 22 16,0 2-6-16,-3-1-19 0,2 1-15 15,-1 0-16-15,-1 0 2 0,0 0-12 0,3 0-39 16,-2 1 1-16,2 4-4 16,3 0 35-16,1 3 38 0,1 0 10 0,1 3 0 15,2-1-1-15,-4 2 1 0,4-2-45 16,-4-1-60-16,1 0-46 0,-2-1-78 16,-2-3-91-16,3-1-98 0,-3 0-148 15,1-2 32-15,0 0-50 0,3-2 370 0</inkml:trace>
  <inkml:trace contextRef="#ctx0" brushRef="#br0" timeOffset="68793.86">8080 4995 179 0,'0'0'98'0,"0"0"-3"0,0 0 32 16,0 0 62-16,37-73 143 0,-34 61 23 15,-1 5-84-15,-1 0 18 0,1 3 25 16,-1 3-42-16,-1 1-56 0,0 0-68 0,0 0-135 16,0 0-13-16,0 2-155 0,0 4 74 15,0 1 81-15,2 4 64 0,-2 0-15 16,1 1-46-16,1 1 13 0,-1-2-3 15,2 1-11-15,1 0 30 0,1-4 4 16,0 2-11-16,-2-5-23 0,-3-3 18 16,0-1-20-16,1 1 0 0,-1-2-39 0,0 0 33 15,2 0 6-15,-2 0 57 16,1-2 43-16,2-1-1 0,2-4-99 0,1-2-38 16,3-2-55-16,-1-2 22 0,2-1-16 15,-1-1 1-15,-1 1-41 0,-1 3 127 16,1 0 1-16,-3 3 2 0,4 1-1 15,-2-1 0-15,-1 3-2 0,4 0 4 16,-2 0 5-16,1 2-9 0,-4 1 0 16,-1 2 20-16,-1 0-20 0,0 1-62 15,2 5-61-15,-2 4 123 0,2-2 32 16,0 3 10-16,1-1-23 0,-1-2-3 0,0-2 7 16,-2-2-4-16,-2-1-6 0,1-3-9 15,-2 1 18-15,0-1 26 0,1 0 42 16,2 0 4-16,-3 0-11 0,3 0-6 15,0-3 3-15,2 2 19 0,-1-4-19 16,4 1-42-16,0-3-38 0,0 1 0 16,0 0 0-16,-2 0 19 0,0 2-19 0,-1 1-2 15,-1 0-11-15,-2 3-41 16,1 0 0-16,-2 0 38 0,2 0-45 0,2 2-41 16,3 4 57-16,-1 1 45 0,3-1 10 15,0 3-1-15,-1-1-9 0,-2-1-77 16,2-1-70-16,-2 0-17 0,0-1-37 15,-1-1-109-15,-2-1-174 0,2-2-109 16,-2-1-231-16</inkml:trace>
  <inkml:trace contextRef="#ctx0" brushRef="#br0" timeOffset="69128.48">8495 4525 1533 0,'0'0'149'16,"0"0"-90"-16,0 0 123 0,0 0 64 15,0 0-38-15,77-12-66 0,-63 12-23 16,-4 0-38-16,0 0-81 0,-1 5-55 16,-2 2 10-16,0 5 45 0,-2 1 0 15,-2 3-25-15,-2-1-10 0,-1 0 9 16,0-2-7-16,0 0-12 0,-1 0 45 15,-4-3-1-15,2-1-2 0,2-3 0 16,-1 0 0-16,2-2-1 0,0-2 4 0,0 1 49 16,0-3 25-16,3 0 0 0,2 0 0 15,3 0 7-15,2 2 86 0,6-1 0 16,3 2-116-16,2-2-51 0,4-1-122 16,0 2-115-16,2 0-86 0,-1 0-221 15,-6 0-485-15</inkml:trace>
  <inkml:trace contextRef="#ctx0" brushRef="#br0" timeOffset="69314.87">9018 4893 1570 0,'0'0'71'0,"0"0"-19"15,0 0 218-15,0 0-4 0,0 0-146 0,0 0-69 16,0 0-18-16,5 74-20 0,-5-64-13 15,0-1 2-15,0-1-2 0,-5 0-58 16,2-1-49-16,-1 1-104 0,-3 0-120 16,1-3-206-16,0 0-164 0</inkml:trace>
  <inkml:trace contextRef="#ctx0" brushRef="#br0" timeOffset="70783.98">10720 5217 136 0,'0'0'394'16,"0"0"-87"-16,0 0-72 0,0 0-105 15,0 0-75-15,0 0-9 0,0 0 22 16,0 0 4-16,0 0-20 0,0 0 42 16,6 23-9-16,-3-21 22 0,0 2 20 15,1-1 19-15,2 0-13 0,-2-1-1 0,2-1-22 16,0 3 13-16,2-4 3 0,1 1 12 15,3 0-9-15,2-1-42 0,-1 0-20 16,4 0-29-16,-1-1-19 0,1-1 4 16,-5-3 34-16,1-2 4 0,-3 1-10 15,-3-2-26-15,-1-1 20 0,-3-1 19 16,1-2-33-16,-1-2-31 0,-2-4-12 16,-1-4 12-16,0-1-19 0,0-3-39 15,0-2 23-15,0 1-38 0,-7-4-3 16,3 3 24-16,-2-1 13 0,0 2 37 15,-1 2 2-15,-1 2-3 0,3-1 3 0,0 5 2 16,3 1 58-16,1 0-60 0,1 1-1 16,0 1-37-16,0 3 38 0,4-1 15 15,3 0-15-15,3 1-19 0,2 2-7 16,5-1-22-16,3 1-32 0,5 2-13 16,4 1 38-16,-1 3 14 0,1 2 8 0,-3 3-5 15,-2 0-78-15,-2 8-55 0,-3 1-172 16,-4 5-21-16,-4 0-10 0,-4 3-115 15,-4-4-238-15</inkml:trace>
  <inkml:trace contextRef="#ctx0" brushRef="#br0" timeOffset="70943.1">10962 5017 867 0,'0'0'232'15,"0"0"2"-15,0 0 23 0,0 0-29 16,0 0-92-16,0 0 95 0,0 0-141 15,87-8-90-15,-58 6-3 0,-4 2-81 16,-1-1-104-16,-4 1-199 0,-4 0-150 0,-5 0-135 16</inkml:trace>
  <inkml:trace contextRef="#ctx0" brushRef="#br0" timeOffset="71381.97">11280 5084 157 0,'0'0'1038'15,"0"0"-898"-15,0 0 0 0,0 0 101 16,0 0-30-16,0 0-26 0,0 0-49 16,0 0-71-16,0 0-65 0,0 0-13 0,0 0-16 15,-26 51 26-15,33-41 2 16,1-4 1-16,3 2 48 0,1-2 17 0,1 0 3 16,3 1-33-16,-1-3 23 15,0-2 4-15,3-2-1 0,-1 0-16 0,-1 0-42 16,3-3-3-16,-3-4-13 0,-2 1 13 15,-4-3 68-15,-1 0-42 0,-1-2-7 0,-2 0-12 16,-2-1 34-16,2 0-15 0,-3 4 6 16,-1-3 13-16,1 5 42 0,-3 2 12 15,2 2 0-15,-2 2-13 0,0 0-19 16,0 0-67-16,0 0-69 0,0 0-100 16,0 6 12-16,0 3 64 0,2 5 93 15,-1 1 16-15,3 5 42 0,-1 0-17 16,2 2-25-16,-4 0 13 0,1 0 23 15,-2 0-33-15,-3-1 16 0,-8 1-13 16,-1-3-22-16,-3-1-5 0,-2 0 5 16,-2-4 3-16,-2 0 29 0,-2-3-32 0,-3 0-51 15,1-1-87-15,-4-3-51 0,2-2 25 16,-1-3-27-16,4-2 26 0,4 0 127 0,5 0 5 16,5-6-35-16,3-2-136 0,6-1-75 15,1-1-171-15,4-1-61 0,6 0-216 16</inkml:trace>
  <inkml:trace contextRef="#ctx0" brushRef="#br0" timeOffset="71671.36">11954 4885 1808 0,'0'0'247'0,"0"0"-225"0,0 0 260 16,0 0 16-16,0 0-115 0,0 0-90 16,88-35 26-16,-70 31-58 0,1 0-61 15,1 0-13-15,-2 0-16 0,0 2-61 16,1 2-106-16,-3-3-94 0,0 3-131 15,-2 0-251-15,-5 0-32 0,1 0 6 0</inkml:trace>
  <inkml:trace contextRef="#ctx0" brushRef="#br0" timeOffset="71834.78">12072 4955 741 0,'0'0'369'15,"0"0"-239"-15,0 0-49 0,0 0 114 16,0 0 27-16,0 0 15 0,0 0 77 15,0 0-7-15,0 0-126 0,0 0-159 16,89 0-22-16,-66-1-35 0,1 0-55 16,-3 1-72-16,1 0-80 0,-6 0-121 0,-1 0-252 15,-4 0-193-15</inkml:trace>
  <inkml:trace contextRef="#ctx0" brushRef="#br0" timeOffset="73630.73">13259 4675 166 0,'0'0'522'0,"0"0"-255"15,0 0-94-15,0 0-23 0,0 0-7 16,0 0-29-16,0 0-43 0,0 0-18 15,0 0 8-15,0 0 4 0,0 0 7 16,-5-7 9-16,4 7 0 0,-1 0-13 16,-1-1 0-16,0 0 7 0,-1-1-53 15,-2 1-22-15,0-2 0 0,-1 0 38 16,1-1 37-16,1 1-1 0,0-1 20 16,2 0-23-16,0 2 6 0,3-2 23 0,0 3-13 15,0-2 12-15,5-1-60 0,1 2-39 16,2-3-93-16,5 0 22 0,5-2 7 15,2 2 38-15,1 0 10 0,0 2-16 16,-3 0 12-16,-2 3-5 0,-3 0-33 16,-4 2-43-16,-3 3 5 0,-5 3 31 15,-1 0 16-15,0 0-35 0,-1 4 55 16,-10 4 26-16,-6 0 3 0,-3 4 81 16,-5 0-81-16,-3 2-33 0,-1 1-6 0,1-2 13 15,5-2-29-15,7-2 7 0,1-2 2 16,6-3 46-16,3-3 23 0,2-3-10 15,2-1 0-15,2-1-13 0,0-2 3 16,0-2 43-16,8 0 38 0,3 0 16 0,6 0 201 16,9-2-40-16,3-2-59 15,10-1-173-15,3 0-29 0,4-1-32 0,-3 2-10 16,0-2-109-16,-4 0-103 0,-4 0 18 16,-2-3-62-16,-4 1-82 0,-9 2-183 15,-1-7-564-15</inkml:trace>
  <inkml:trace contextRef="#ctx0" brushRef="#br0" timeOffset="73905.87">13714 4618 1791 0,'0'0'396'0,"0"0"-215"0,0 0 142 15,0 0-43-15,0 0-146 0,0 0-134 16,0 0-55-16,0 0-51 0,0 0-52 0,0 0 23 15,0 0 116-15,15 21 19 0,-6-10 58 16,1 2-45-16,2 2 22 0,-1 1 29 16,2 1 1-16,0-3-30 0,-1 2-17 15,-2-4-17-15,-2 1 2 0,-2-2 9 16,-3-3 1-16,-1 0-13 0,-2-2-2 16,0-2-33-16,-3 0-26 0,-6-1-65 15,-5 0-22-15,-4-2 28 0,-3 0-151 16,-4-1-168-16,0 0-247 0,3-4-292 15</inkml:trace>
  <inkml:trace contextRef="#ctx0" brushRef="#br0" timeOffset="74030.97">13646 4686 298 0,'0'0'469'0,"0"0"-58"0,0 0-53 16,0 0-98-16,75-77-13 0,-55 63-147 0,0 1-25 16,3 1-52-16,-4 2 22 15,1 0-45-15,-1 2-139 0,0 0-7 0,-4 4-10 16,1-1-49-16,1 1-221 0,-2 3-47 15,-5 0 66-15</inkml:trace>
  <inkml:trace contextRef="#ctx0" brushRef="#br0" timeOffset="74317.73">14022 4603 222 0,'0'0'391'0,"0"0"-75"0,0 0-65 0,0 0-26 16,0 0-111-16,0 0 16 0,0 0-29 15,0 0-40-15,0 0 1 0,20 73 3 16,-7-64 39-16,6 0 100 16,2 0-100-16,3 0-69 0,3 0-35 0,-1 0-158 15,-2-4 158-15,-8-1 19 0,0-2-19 16,-6-2-305-16,2 0 110 0,-4-6 173 0,-2 1 5 16,-1-1-67-16,-5-5 19 0,0 3 65 15,-8-6 19-15,-5 0 33 0,-7-1 17 16,-4-2 67-16,-4 2 88 0,-2 1-88 15,1 1-35-15,-1 2-101 0,5 4 0 16,2 0-23-16,3 3-152 0,4 4-202 16,0 0-238-16,8 0-416 0</inkml:trace>
  <inkml:trace contextRef="#ctx0" brushRef="#br0" timeOffset="74864.08">14574 4543 745 0,'0'0'394'0,"0"0"-153"0,0 0-85 16,0 0-84-16,0 0-53 0,0 0 30 16,0 0 107-16,0 0-36 0,0 0-26 0,0 0-52 15,0 68 10-15,0-52 42 0,0 1-6 16,0-1-17-16,0 0-26 0,0-1 13 16,4 0-19-16,-4-4 13 0,2-2-20 15,-1-3-32-15,-1 1-28 0,0-3-66 16,0 0 13-16,0-3-22 0,0-1-14 15,0 0-38-15,-3 0-53 0,-1 0-23 16,1-4 36-16,2-5-75 0,-2 0 94 16,1-4 36-16,2-1-63 0,0-3 161 0,0-1 42 15,0 0 97-15,2-1-9 0,2 1 65 16,2 0 49-16,1 1 59 0,-1 3 96 16,-2 3-25-16,3 1-89 0,-2 5-17 15,-1 2-71-15,2-1-75 0,-1 2-54 16,1 2-26-16,2 0-80 0,3 3-59 15,3 6 90-15,3 3 49 0,4 0 36 0,2 4-23 16,1-1 0-16,1 2 7 0,0-3-20 16,-1-1-1-16,-1-1 1 0,-2-2 0 15,-2-1-45-15,-3-3-62 0,-4-2-32 16,-2 0-23-16,-2-4-84 0,-5 0-60 16,-1 0 0-16,-1 0-371 0</inkml:trace>
  <inkml:trace contextRef="#ctx0" brushRef="#br0" timeOffset="75060.1">14928 4501 907 0,'0'0'440'16,"0"0"58"-16,0 0-54 0,0 0-101 15,0 0-76-15,0 0-68 0,0 0-46 16,0 0-67-16,0 0-86 0,0 0-60 16,0 0-42-16,3-23-78 0,-1 29-51 0,-2 3 150 15,0 4 38-15,0 1 43 0,0 3 0 16,0 1-3-16,0 0-61 0,-2-3-20 15,1 1-59-15,-1-1-61 0,2 0-91 16,-1-4-141-16,1-1-49 0,0-2-154 16</inkml:trace>
  <inkml:trace contextRef="#ctx0" brushRef="#br0" timeOffset="75324.14">15273 4340 1635 0,'0'0'39'0,"0"0"42"0,0 0-81 16,0 0 140-16,0 0-75 0,0 0 68 16,-41 76-17-16,36-54 1 0,-1 5-52 15,2 0-17-15,-1 2 1 0,1 1-46 16,1 0 19-16,0-1-18 0,2 0 15 15,-1-2 0-15,2 0-15 0,-2-3 18 16,2-3-22-16,-2-2-90 0,-1-2-56 16,0-2-80-16,-1-2-102 0,3-1-134 15,-2-6-131-15,1 1-95 0</inkml:trace>
  <inkml:trace contextRef="#ctx0" brushRef="#br0" timeOffset="75907.13">15380 4528 893 0,'0'0'1094'0,"0"0"-867"15,0 0-108-15,0 0-119 0,0 0-45 16,0 0-114-16,0 0 120 0,0 0 39 16,0 0 166-16,0 0-118 0,0 0 53 15,15 70-57-15,-13-58-43 0,-1 1 11 16,-1-2 26-16,0-3-15 0,0 0 0 15,0-3-20-15,0-2 10 0,0-2-12 16,0 0 0-16,0-1-1 0,0 0 3 16,0 0-3-16,0 0 52 0,0-3 93 0,0-4-145 15,0-4-10-15,0-4-16 0,2 0-22 16,1-2-10-16,1 2 55 0,4 1 0 16,-2 2 3-16,0 3 13 0,1 0 35 15,1 3 10-15,-1 0-58 0,-2 3 58 16,1 0-29-16,-1 1 3 0,-2 2-3 15,-2 0 3-15,0-2-29 0,1 2-3 16,-1 0-41-16,-1 0-50 0,2 0-50 16,0 2 102-16,1 1 39 0,0 1 19 0,2 1-19 15,-4 0-3-15,3-3 3 0,-4 0 23 16,0 1-1-16,2-3 1 0,-2 0 9 16,0 0 32-16,0 0 10 0,1 0-6 15,1 0 15-15,2-5 13 0,3-2-69 16,0-2-27-16,4 0-3 0,1 0-19 15,-1 0 20-15,2-1 2 0,1 1-1 16,-1 0-24-16,0 1 9 0,-2 2 16 0,-3 2 3 16,-1 3-3-16,-2 0 0 0,-2 1 0 15,2 1-164-15,1 5 16 0,-1 3 148 16,5 1 33-16,-2 2-11 0,0 1 20 16,-2 0-42-16,1 0-48 0,-3-1-39 15,-1-1-29-15,0-1 22 0,-1 0-39 0,1 2-64 16,-2-3-163-16,1 0-118 0,-1-2-83 15,2-2-192-15</inkml:trace>
  <inkml:trace contextRef="#ctx0" brushRef="#br0" timeOffset="76487.12">15871 4452 1574 0,'0'0'351'0,"0"0"-241"15,0 0-90-15,0 0-20 0,0 0-247 16,0 0 247-16,0 0 207 0,0 0-65 16,0 0 4-16,0 0-81 0,3 68-64 15,-4-57 31-15,-1-3-15 0,1 2 18 0,-2-5-19 16,1-2-3-16,2 1 42 0,-3-2-26 16,3-1-29-16,-1-1-29 0,-1 0-13 15,2 0 17-15,0 0 25 0,0 0 4 16,0 0 34-16,0-1 30 0,3-5-65 15,2-1-3-15,2-4 0 0,1 0 7 16,0-2-7-16,0 0 0 0,-2 3 22 16,1 1 20-16,-1 3-25 0,-2 0 28 15,-1 3 16-15,0 1 10 0,0 1-33 16,0 1-12-16,0 0-26 0,2 0-2 0,1 0-18 16,-1 0-28-16,-1 0-32 0,3 5 60 15,0-1 20-15,1 0 13 0,-3 1-13 16,1 0-19-16,-1-1 17 0,1 0 2 15,-1-2 6-15,-2 1 17 0,-2-2-23 16,1 0-32-16,-1-1-7 0,1 0-6 16,-1 0 3-16,2 0 42 0,4 0 0 0,2-1 26 15,-1-4 3-15,1 0 19 0,2-1 4 16,-2 0 31-16,-1-1-34 0,0-1 24 16,-1 2 43-16,-1-4-11 0,-2 4-15 15,1-1 8-15,-1 2-21 0,-1 3-1 16,-1 1-3-16,-1-1-19 0,0 2-54 15,2 0-10-15,-2 0-145 0,1 0-55 0,2 5 31 16,1 3 179-16,0 2 0 16,3 2 22-16,0 1-22 0,-1 1-10 0,-1-2-61 15,-1-2-28-15,-1 0-43 0,0 1-12 16,0-4-14-16,-4 1-55 0,0-3-150 16,0 0-154-16,-1-1-258 0</inkml:trace>
  <inkml:trace contextRef="#ctx0" brushRef="#br0" timeOffset="76801.03">16365 4218 1535 0,'0'0'133'0,"0"0"75"0,0 0 52 15,0 0-4-15,0 0-117 0,0 0-94 16,0 0-32-16,82-4-13 0,-70 13 16 15,-1 0-16-15,-3 0-2 0,-5 0-56 16,-2 1-33-16,-1-1 27 0,-1 2 54 16,-5-1 10-16,-2 3 29 0,-1-5-26 15,1 3-3-15,4-3-1 0,0-3-22 16,2 0 21-16,2-1 2 0,0 0 10 16,0-2 68-16,2 0-20 0,5 2 32 15,3-3 39-15,6 1-10 0,2-1-39 16,1 1-25-16,6-2-55 0,-1 0-25 15,2 0-74-15,0 1-72 0,0 0-135 16,-3 1-177-16,-7 0-246 0,-2 0-442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23T04:49:44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 8424 121 0,'0'0'120'15,"0"0"-77"-15,0 0 94 0,0 0 127 0,0 0-101 16,0 0-52-16,0 0-1 0,0 0 50 16,0 0 9-16,15 7 7 0,-14-7-4 15,1 0-45-15,-2 0 9 0,1 0-3 16,-1 0-13-16,0-2-16 0,0-1-10 16,0 1 6-16,0 0-26 0,0-3-22 15,-1-1 12-15,-4 1-16 0,-2-1 10 16,-3 1-58-16,0-1 0 0,0 1-13 15,-3 2-6-15,1-2 19 0,-2 3-13 16,1-1-6-16,-3 3-49 0,0 0-12 16,-2 3 38-16,-3 5 6 0,0 0 7 15,-1 4 13-15,1 1-7 0,3 0-6 16,2-3 27-16,6 1-17 0,1-5-10 0,4 2-4 16,1-1-2-16,1 0-17 0,3-1-26 15,0 2-29-15,0 0 10 0,0 0 39 16,5-1-1-16,1 0-9 0,4 0-7 15,-1 0 52-15,2 0 23 0,1-1 13 0,4-1-9 16,0 0 83-16,2 0-41 0,1 0-7 16,4 1 3-16,3 0 10 0,0 2-33 15,4-2-18-15,-1 3 6 0,3-1-5 16,-4-1-2-16,1 3 13 0,-4-3-11 16,-2 3 1-16,-4-2 1 0,-6 2 15 15,0-3 36-15,-6 1-53 0,-1 2-2 16,-3-2 0-16,-2 2 13 0,-1 1 7 15,0-2 9-15,-3 2 20 0,-4 1-4 0,-4-2-9 16,-4 0 19-16,-2 0-10 0,-1 1-16 16,-3-4 0-16,2-3 3 0,-1-1 14 15,0-2-5-15,1-1-8 0,2 0 9 16,1 0-26-16,0-4-16 0,1-2-22 16,3-3 22-16,0-2 10 0,5-3 54 15,0-1-41-15,4-2-20 0,3-1 42 0,0-1-45 16,10-2-45-16,0 1-13 0,4-2 10 15,5 0 6-15,1-1 13 0,1 1 29 16,0-1 11-16,-1 2-9 0,-4 0 53 16,-2 2-20-16,-2 1 17 0,-3 0 22 15,-2 1-23-15,-3 3-3 0,-3 2 20 0,-1 2-1 16,0 4-22-16,-5 4-32 16,-1-3 44-16,0 4-57 0,1 0-57 0,-3-1-7 15,-3 2-1-15,2 0-47 0,-4 3-52 16,-3 4-33-16,2 3-78 0,-3 3-140 15,5 1-8-15,1 2-75 0,5-6-144 16</inkml:trace>
  <inkml:trace contextRef="#ctx0" brushRef="#br0" timeOffset="365.89">2788 8723 437 0,'0'0'179'16,"0"0"-81"-16,0 0 55 0,0 0-6 16,0 0-30-16,0 0-22 0,0 0-30 15,0 0-20-15,0 0-42 0,0 0 32 16,0 0-5-16,62-17 12 0,-53 13 4 15,-2 1 6-15,-1-1 3 0,-2-1 16 16,-1 3 59-16,0-3-6 0,-2 1 12 16,-1 0-26-16,0-1-58 0,0 1 23 0,-4 2 48 15,-3-2 12-15,0 2-22 0,-1 0-23 16,1-1-38-16,-1 3 8 0,2-1-60 16,-2 1-3-16,4 0-13 0,0 0-7 15,0 0-54-15,1 0-81 0,-2 0-71 16,1 0-82-16,1 1-86 0,2 4-55 15,-1-2-125-15,2 1-50 0</inkml:trace>
  <inkml:trace contextRef="#ctx0" brushRef="#br0" timeOffset="3034.07">4773 8179 499 0,'0'0'342'16,"0"0"-117"-16,0 0-59 0,0 0-16 0,0 0-4 16,0 0-35-16,0 0-39 0,0 0-40 15,0 0-3-15,0 0 30 0,0 0 25 16,-2-3 20-16,2 3 0 0,0 0 0 15,0 0-4-15,-1 0-3 0,1 0 6 16,0 0-12-16,-2 0-17 0,2-1-13 16,0-1-3-16,0 1-19 0,-1 1-14 15,1 0-8-15,-2 0-14 0,2 0 19 16,0 0-9-16,0 0-11 0,0 0 1 16,0 0 1-16,0 0-4 0,0 0-11 15,0 0-28-15,0 0-22 0,0 0-26 0,0 0-32 16,0 0-23-16,0 7 3 0,0 4 90 15,2 3 40-15,2 3 9 0,1 2 2 16,-1 3-1-16,0 0-1 0,3 0-2 16,-2 1 2-16,-1 0 14 0,0 1 15 15,2 0 10-15,-1 0-13 0,-1-1 9 16,4-3-19-16,-2-1 1 0,0-1-14 0,0-1-1 16,-2-5-2-16,2 1 0 15,-2-2-29-15,-1-2 13 0,-2-3-10 0,2-3 3 16,-3-2 13-16,0-1 10 0,0 0 43 15,2 0 28-15,-2 0 45 0,1 0 32 16,1-4 19-16,-1-4-16 0,1-3-115 16,-2-3-36-16,0-4-13 0,0-3-19 0,0-1-13 15,1 3-7-15,1 1-9 16,-1 1 45-16,6 3 13 0,-1 0-13 0,1 1-3 16,3 2 16-16,1 3-23 0,3 0-26 15,1 0-12-15,0 3 3 0,5 1-7 16,0-1 13-16,5 4 13 0,-1 0 19 15,2 1 22-15,0 0 1 0,-4 0 1 16,2 3 19-16,-1 4-18 0,-3 2-2 16,-4-2 2-16,0 4 9 0,-3-2 2 0,-4 1-12 15,1 2 28-15,-4-1-29 0,-2 1 3 16,-4-2-1-16,0 3 14 0,-6 0 42 16,-8 0 4-16,-4 3-11 0,-6 0 11 15,-5 1-30-15,-4-2-31 0,1-1 0 16,1-2-1-16,2-2 0 0,3-3 1 15,3-2 15-15,7-3-13 0,2 0-3 0,3-2-3 16,6 0-16-16,2 0-36 16,3-2-29-16,3-4-148 0,10-6-180 0,1 5-909 15</inkml:trace>
  <inkml:trace contextRef="#ctx0" brushRef="#br0" timeOffset="3288.1">5516 8370 726 0,'0'0'1197'0,"0"0"-1005"0,0 0-190 16,0 0 142-16,0 0 5 0,0 0-36 15,0 0-55-15,0 0-45 0,0 0-13 16,84-46-16-16,-68 42 0 0,4-1-16 15,0 1 6-15,0 3-7 0,3-1 4 16,-3 2-22-16,2 0-37 0,-2 0-22 16,2 2-10-16,-6 3-140 0,1 0-175 15,-7-3-178-15,-4 5-152 0</inkml:trace>
  <inkml:trace contextRef="#ctx0" brushRef="#br0" timeOffset="3419.85">5688 8510 1489 0,'0'0'507'0,"0"0"-507"16,0 0-409-16,0 0 90 0,0 0 225 0,0 0 51 15,85-31-208-15,-56 23-133 0,-8 1-112 16</inkml:trace>
  <inkml:trace contextRef="#ctx0" brushRef="#br0" timeOffset="3978.85">6338 8113 1056 0,'0'0'349'0,"0"0"-274"0,0 0 104 0,0 0 106 16,0 0-19-16,0 0-107 15,0 0 9-15,-35-66-87 0,35 58 9 0,0 0 23 16,0-2 6-16,3 0-100 0,3 2-6 16,1 0-13-16,-1-1 29 0,5 3-29 15,-1 0-16-15,2 2 16 0,4 1-23 16,-3 2-22-16,3 1 0 0,0 0 7 15,-1 1 5-15,0 6 33 0,-1 2-16 16,-1 0-22-16,-2 3-65 0,-2 3 22 16,-4 0 45-16,-2 3 20 0,-3 1 15 15,0 3-14-15,-5 2 14 0,-5 1 1 16,-4 3 0-16,-1-2 13 0,-3 2-13 16,0-4-16-16,-1-2 14 0,1 0-2 0,3-4 3 15,-2-2 1-15,3-2 1 0,3-2 41 16,0-1-16-16,5-4-6 0,3-3-1 15,0-3 0-15,2-1 23 0,1 0 36 16,0 0 12-16,0 0-10 0,6 0-13 0,0 0-28 16,1-3-10-16,6 0 22 0,1-1-19 15,6-1-16-15,0-1-16 0,1 0 1 16,2 0 1-16,1-1-2 0,-2 0-32 16,1 0-48-16,0 0-13 0,0-4-29 15,0 2-49-15,-1-1-26 0,-2 0-126 16,-1-2-262-16,-5 4-388 0</inkml:trace>
  <inkml:trace contextRef="#ctx0" brushRef="#br0" timeOffset="4265.92">6715 8087 1330 0,'0'0'514'15,"0"0"-456"-15,0 0 1 0,0 0 171 16,0 0-33-16,0 0-93 0,0 0-75 0,0 0-29 15,0 0-25-15,0 0-39 0,0 0 64 16,19-11 9-16,-9 18 40 0,3 3-14 16,3 2-9-16,4 1 0 0,-1 2-4 15,4-1 4-15,-2 3-3 0,1-3 12 16,-2 3 14-16,2-4-17 0,-6 1-31 16,1-3 21-16,-2 1 1 0,-3-1-23 15,-6-4-1-15,0 0-2 0,-3-1-23 0,-2-2 3 16,-1 0-18-16,0-2-21 0,0 1 4 15,-1-2 3-15,-5 1-6 0,-8-2-36 16,-1 0-87-16,-5 0-329 0,1-6-252 16</inkml:trace>
  <inkml:trace contextRef="#ctx0" brushRef="#br0" timeOffset="4476.45">6720 8033 931 0,'0'0'697'0,"0"0"-505"0,0 0 29 16,0 0 116-16,0 0-169 0,0 0-59 0,0 0-60 15,49-75-11-15,-32 64 14 0,3-2-37 16,3 0-15-16,-1 3-32 0,5-1 6 16,1 2 10-16,2 1-23 0,0 1-103 15,2 2-87-15,-2-2-212 0,-8 5-203 16,9-1-474-16</inkml:trace>
  <inkml:trace contextRef="#ctx0" brushRef="#br0" timeOffset="4850.05">7267 7904 718 0,'0'0'662'0,"0"0"-646"0,0 0 26 15,0 0 131-15,0 0 93 0,0 0-84 16,0 0-78-16,0 0-30 0,0 0 7 15,0 0 0-15,0 0-23 0,-50 67-22 16,47-55-1-16,2 0-22 0,-1 0-12 0,2 2-1 16,0-1 0-16,0 2 3 0,0-1 10 15,3-2-10-15,1 0-1 0,3 1-2 16,1-2-3-16,0 0-13 0,5-2 16 16,0 0 22-16,2-2 30 0,0-1 12 15,4-4-12-15,-1 0 19 0,2-2 12 16,-1 0-19-16,2-6 4 0,-1-2-10 15,-1 1-10-15,-2-2-10 0,-2 0-6 16,-4-3 13-16,-5 2 41 0,-5-3 12 16,-1-1-56-16,-4 0-42 0,-9-3-26 15,-3-1-2-15,-5 1 9 0,-4 2-7 16,2 1 23-16,1 5-35 0,2 0-13 0,6 3 19 16,0 5-13-16,2 0-76 0,5 1-82 15,1 0-125-15,-1 2-142 0,5 4-232 16,2-1-347-16</inkml:trace>
  <inkml:trace contextRef="#ctx0" brushRef="#br0" timeOffset="5528.76">7704 7950 1983 0,'0'0'104'0,"0"0"-104"0,0 0 0 16,0 0 23-16,0 0 84 0,0 0-46 16,0 0-35-16,0 0 3 0,0 0 7 15,0 0 13-15,0 0 22 16,-6 27 3-16,3-20 10 0,-1-1-4 0,-2 1 7 16,2-2-42-16,1 0-16 0,0-2-3 15,2 0 0-15,-1-1-7 0,1-2 3 0,-1 0 1 16,2 0-10-16,0 0 12 0,0 0 43 15,0 0 21-15,0-1-6 0,0-6-83 16,0-1-73-16,0-1 34 0,0-1 11 16,0-2-11-16,3 4-2 0,2-3 37 15,1 0-50-15,2 2-30 0,1-2 27 16,1 2 8-16,3 0-5 0,-2 4-17 16,-1 0 13-16,3 3 12 0,-4-1 14 15,0 1-19-15,1 2-20 0,0 0 3 0,-1 2 19 16,2 3 30-16,-1 0 16 0,-3 3 0 15,3 0-16-15,-4-2 19 0,-2-1 1 16,1 0 2-16,-2-1 23 16,-2 0-3-16,1-3 22 0,-2 1-13 0,1-1 7 15,-1-1 3-15,0 0-3 0,0 0 9 16,0 0 7-16,0 0 0 0,0 0 13 0,0 0 35 16,0 0 31-16,0-3 17 0,2-1 6 15,-1-3-157-15,3-1-4 0,0-3-28 16,1-2-44-16,2-2-4 0,2 1-20 15,2-1-44-15,1 1 31 0,2 1 23 16,1 1-7-16,0 3 17 0,0 1 44 16,-2 3 10-16,1 3 13 0,-4 1 13 15,0 1 39-15,-1 0-26 0,0 0 26 16,2 2 6-16,-1 3-26 0,-1 2-9 16,1 0-10-16,0 4-12 0,-1-1 12 0,-2 2 1 15,1-1 1-15,-2 2 1 0,0 0-2 16,-2-1 11-16,2 0-12 0,-4 0 29 15,1 0-29-15,-2-2-34 0,-1-1-34 16,0 1-32-16,0-2-65 0,-4-1-101 16,-1-1-277-16,1-1-468 0</inkml:trace>
  <inkml:trace contextRef="#ctx0" brushRef="#br0" timeOffset="6160.92">8384 7793 736 0,'0'0'107'0,"0"0"20"16,0 0 111-16,0 0 33 0,0 0-37 16,0 0-78-16,0 0-39 0,0 0-7 15,0 0-26-15,0 0 4 0,0 67-20 16,0-63-10-16,0 2 10 0,0-5-10 15,0 1-6-15,0 1-14 0,-1-3-25 0,-1 0-13 16,2 0 20-16,0 0 44 16,0 0 45-16,0-1 33 0,0-4-24 0,0-2-118 15,0-3-28-15,-3-3 8 16,2-1 17-16,1-1-13 0,-2 1-26 0,2-1-38 16,0 2 9-16,2 2 17 0,4 3 12 0,0 0 41 15,2 0-31-15,-1 5-17 0,2-1 20 16,-3-1-6-16,4 3 2 0,-4 2 1 15,1 0 13-15,-1 0-10 0,2 1 29 16,-1 6 32-16,2 2-9 0,1-1-23 16,-1 2-4-16,-1-1-12 0,1 1 16 15,0-1 0-15,-2-1 2 0,-3-3 27 16,1-1-6-16,-4-1 22 0,1-2-3 16,-1-1-16-16,-1 0-3 0,0 0-4 15,1 0 16-15,1 0 39 0,-2 0 16 16,4 0 26-16,0-5 22 0,1-3-55 0,-1-2-71 15,3-2-12-15,1-1-25 0,0-1-10 16,-1 0 12-16,-1 1-21 0,0 0 44 16,1 1-13-16,-1 1-48 0,-2 3 61 15,-1 2 0-15,0 1 67 0,1 3-19 16,-2 0-46-16,-1 2-2 0,1 0-24 16,-1 0-37-16,4 0 0 0,0 0 10 0,2 2 51 15,-1 4 56-15,0 0-27 0,1 2-3 16,2 2-24-16,-2-1-1 0,0 4 1 15,-1-2-2-15,1 4-13 0,-1-1 11 16,0 1-17-16,-2 1-23 0,-1 0-41 16,3 1-13-16,-1-2-53 0,-2 2-122 15,0 0-186-15,0-5-610 0</inkml:trace>
  <inkml:trace contextRef="#ctx0" brushRef="#br0" timeOffset="6368.91">9056 7900 1774 0,'0'0'234'0,"0"0"-211"0,0 0 0 15,0 0 48-15,0 0 33 0,0 0-1 16,0 0 20-16,0 0 6 0,0 0-19 16,0 0-36-16,7 71-22 0,-8-57-20 15,-2 0-29-15,-2 2-3 0,-2-2-80 16,1 3-62-16,-4 0-71 0,0-1-79 15,-4-2-201-15,4-2-230 0</inkml:trace>
  <inkml:trace contextRef="#ctx0" brushRef="#br0" timeOffset="7563.9">10909 7612 764 0,'0'0'1265'0,"0"0"-1187"0,0 0-46 16,0 0 81-16,0 0 25 0,0 0-138 16,0 0-153-16,0 0 37 0,0 0 99 15,0 0 17-15,-3 38 39 0,3-21-22 16,0 2 12-16,0 2-26 0,0 3 29 15,0-1 20-15,3 4 39 0,0-2-33 16,0 4 20-16,2 0-11 0,1-2-15 16,-1 2 0-16,-1-2-7 0,0-2-13 15,2 0-16-15,-2-5-13 0,-1-2 13 0,0-2 0 16,0-6-12-16,-3-2-3 0,0-2 2 16,1-3-1-16,-1-2-2 0,0-1 13 15,0 0 32-15,0 0 26 0,0 0 25 16,-1-1 3-16,-5-4-96 0,-7-3-3 15,0 0-48-15,-8-4 32 0,-4 0-45 16,-2 0 33-16,-3-1 28 0,-3 3 34 16,-2 1 11-16,0 1 3 0,1 4 19 0,-1 1-51 15,5 1-16-15,1 2 2 0,6 0-2 16,7 3-16-16,0 2-10 0,5 1 1 16,-1 4 3-16,4 0-11 0,0 0 14 15,4 3-6-15,1 0 5 0,1 1 17 16,2-1-10-16,0 0-3 0,3 0 14 15,5-2-1-15,-1 1 2 0,4-1 1 16,0-3 35-16,3 0 7 0,5-2 6 16,2 0 13-16,7-3-10 0,5-2-45 15,4-1-6-15,5 0-73 0,4 0-43 0,0-4-34 16,3-3-73-16,-2-1-122 0,-3 1-288 16,-11 0-374-16</inkml:trace>
  <inkml:trace contextRef="#ctx0" brushRef="#br0" timeOffset="7760.86">11294 7968 1497 0,'0'0'721'0,"0"0"-627"0,0 0-52 16,0 0 152-16,0 0-52 0,0 0-126 15,0 0-16-15,0 0-26 0,0 0-25 16,85-44 12-16,-65 38 3 0,-1 5 14 15,-2-2-36-15,0 3-111 0,-5 0-122 16,1 0-190-16,-6 0-145 0</inkml:trace>
  <inkml:trace contextRef="#ctx0" brushRef="#br0" timeOffset="7930.9">11350 8097 1197 0,'0'0'593'0,"0"0"-412"0,0 0 21 0,0 0 15 16,0 0-91-16,0 0-55 0,99-11-33 16,-73 6-18-16,1 0-17 0,-3 3-3 15,3-2-55-15,-2 3-93 0,-4 0-144 0,-3-2-279 16,-7 2-463-16</inkml:trace>
  <inkml:trace contextRef="#ctx0" brushRef="#br0" timeOffset="9761.02">12951 7598 486 0,'0'0'310'0,"0"0"-76"15,0 0 85-15,0 0 75 0,0 0-102 16,0 0-100-16,0 0-53 0,0 0-16 16,0 0-27-16,0 0-8 0,0 0-18 15,4-17-2-15,-4 17-10 0,0 0-7 16,0 0-6-16,0 0-45 0,0 0-14 16,0 0-31-16,-4 0-3 0,0 0 0 15,-2 0 3-15,-3 4 13 0,1 0 6 16,-4 0 13-16,4 1-3 0,0-1 0 15,-1 0 3-15,4 0-3 0,1-1-23 16,2 1 13-16,-1 0 4 0,3 1-11 0,0 0-5 16,0 3-8-16,0 0 1 15,6-1 6-15,3 1 13 0,4 1 26 0,1-1 30 16,6 1 21-16,0 0 27 0,4 0-10 16,-1-1-23-16,1-1-27 0,-2 3-18 15,-5-2-35-15,0 2 2 0,-4-2 33 16,0 3 23-16,-3 0 16 0,-1-2-37 0,2 3 0 15,-5-1 1-15,-1 0-1 0,-1 2-2 16,-4-3 1-16,0-1 2 0,0 1 26 16,0 1-3-16,-1-4-10 0,-4 4 0 15,-1-4-13-15,-1 0 36 0,2 0-4 16,-3 0 10-16,-2-1 3 0,-3 1-6 16,0-2-13-16,-5-1-10 0,0 1 4 15,-1-3-23-15,3 1 0 0,-1-2-29 16,0-1-3-16,3 0-20 0,0 0 10 0,0-4 7 15,0-1-36-15,-2-2-77 0,4-2-130 16,-2-2-27-16,2 0-306 0,5 0-412 16</inkml:trace>
  <inkml:trace contextRef="#ctx0" brushRef="#br0" timeOffset="9993.34">12960 7640 1592 0,'0'0'400'0,"0"0"-384"0,0 0 0 16,0 0 40-16,0 0 44 0,0 0-35 0,79-50-23 15,-53 42-19-15,4 1 12 0,-1 0 4 16,0 2 0-16,1 0 13 0,-1 0 9 16,1 2-19-16,-2-2-42 0,-3 1 20 15,1 3-20-15,-4-1-138 0,-5 0-47 16,-2 2-55-16,-1 0-146 0,-1 0-109 15,-4 0-147-15</inkml:trace>
  <inkml:trace contextRef="#ctx0" brushRef="#br0" timeOffset="10376.35">13554 7586 1398 0,'0'0'481'0,"0"0"-425"16,0 0-34-16,0 0 147 0,0 0 9 0,0 0-64 15,0 0-60-15,0 0-5 16,0 0 6-16,0 0-39 0,0 0-16 0,-65 44-12 16,60-34-14-16,-2 2 24 0,3 1-20 15,3 0 3-15,-1 4 19 0,1-2 20 16,1 3-17-16,0 0 0 0,1 1 20 16,5-1-23-16,-1-1 0 0,3-2-1 15,2-1-16-15,3-2 5 0,-2-1 12 16,5-5 38-16,2-4 37 0,2 2 2 15,1-4 7-15,1 0-14 0,-1 0-12 16,2-4 6-16,-7 1 10 0,0-5-4 16,-3-1-2-16,-5-3 21 0,-2-1 0 0,-3-2-32 15,-3-3-57-15,0-1-48 16,-11 1 3-16,-2-2 43 0,-4 3-36 0,-1 1 38 16,-2 3 2-16,0 2 23 0,1 4-12 15,-1 0-13-15,1 5-25 0,-1-1-94 16,0 3-53-16,4 0-27 0,0 0-37 0,6 3-41 15,3 1-135-15,3 1-245 0,1-1-161 16</inkml:trace>
  <inkml:trace contextRef="#ctx0" brushRef="#br0" timeOffset="10793.56">13917 7636 1908 0,'0'0'330'0,"0"0"-307"0,0 0 87 0,0 0 52 0,0 0-88 15,0 0-74-15,0 0-52 16,0 0-15-16,0 0 21 0,0 0 14 0,-17 17-13 16,15-10 9-16,2 0 17 0,0 3 2 15,0-2 17-15,0 3 3 0,0-1 13 16,2-1 6-16,2 1 1 0,1-1 0 15,0 2-22-15,1-4-1 0,2 1 1 16,1-1 11-16,2-1 7 0,3-2-6 16,1-2 61-16,1 0 7 0,3-2-13 15,-1 0-10-15,-3 0-10 0,1-6 4 16,-5 0 12-16,0 0 7 0,-2-1 12 16,-4-2 17-16,-2-1-21 0,-3 0-53 15,0-3-26-15,-8 0-32 0,-4-2-19 0,-6 1 50 16,-3 2-73-16,-4-1 4 15,-1 1 44-15,2 1-3 0,1 3 7 0,3 3 22 16,1 0-4-16,7 3-44 0,2 2-90 16,0 0-98-16,4 0-110 0,2 3-193 15,1 3-40-15,2-1-113 0</inkml:trace>
  <inkml:trace contextRef="#ctx0" brushRef="#br0" timeOffset="11498.92">14365 7589 1117 0,'0'0'1029'0,"0"0"-1020"0,0 0 21 15,0 0 37-15,0 0 1 0,0 0-68 16,0 0-36-16,0 0-10 0,0 0 46 0,0 0 30 15,0 0 8-15,-7 24 14 0,5-15 3 16,2 0 13-16,0 0-3 0,-1-1-27 16,-2-2-12-16,2 0 0 15,-2-1 3-15,1-2 0 0,-1 0-6 0,2-2-23 16,-1 2-13-16,2-1-19 0,-1-2-23 16,1 0 45-16,0 0 10 0,0 0 55 15,0-5-23-15,0 0-32 0,0-2-45 16,0-1 6-16,0-2 23 0,3-2 16 15,1 2 36-15,2-2-14 0,3 2-22 16,2-2-29-16,-1 2-29 0,-1-1 39 16,2 4-17-16,-2-1 7 0,1 3-3 0,-1 1-23 15,-2 2 22-15,-1 2-22 0,-2 0-16 16,1 0-10-16,0 0-32 0,4 3 106 16,-2 4 7-16,2 2 52 0,-2-2 0 15,4 4-13-15,-3-1 0 0,-1-1-4 0,0 2-18 16,-3-5-1-16,1 0 6 15,-2 1-2-15,-2-2 12 0,-1-1-19 0,0-2 20 16,0-2-17-16,0 2-3 16,0-2 6-16,0 0 26 0,0 0 36 0,0 0 35 15,3-2 23-15,-2-3 18 0,2-2-157 16,0-4-19-16,2 0-36 0,1-3-16 16,2 1 23-16,-1 0 6 0,3-2 23 15,0 3 16-15,3-1-52 0,0 1-10 0,3 2-6 16,0 1 36-16,1-1 0 0,0 2 35 15,-1 3 0-15,-1 0-26 0,-1 2-26 16,0 2 3-16,-5 1 4 0,1 0-10 16,-3 0 26-16,-1 1 17 0,-3 4 12 15,1 3 55-15,-1 2-29 0,-3 0 35 16,2 5-41-16,-1-1 6 0,-1-1-4 16,0 1-5-16,0 0 12 0,2-1 6 15,-2-1 14-15,1-2-27 0,1 0-22 0,-2-1 0 16,1-2-64-16,-1-1-50 15,2-1-47-15,-2 0-44 0,1-3-250 0,2 0-196 16</inkml:trace>
  <inkml:trace contextRef="#ctx0" brushRef="#br0" timeOffset="12109.33">14970 7467 1771 0,'0'0'292'15,"0"0"-217"-15,0 0 42 0,0 0-66 16,0 0-51-16,0 0-106 0,0 0 106 16,0 0 71-16,0 0 16 0,0 0-6 15,0 0 0-15,-4 56-7 0,2-44-9 0,-2-2-1 16,1-1-12-16,0-1-20 0,-1-2-3 16,1 0-26-16,0-3-1 0,2 0-2 15,-2-2-61-15,3 0-10 0,0-1 10 16,0 0 61-16,-1 0 61 0,1-2 39 15,0-4-100-15,0-4-39 0,0 0-3 0,1-3-19 16,3-1-19-16,5-2 38 0,-2 1-23 16,3-2 17-16,-1 2-27 0,2 1-9 15,-2 2 3-15,1 5 62 16,-3 0-4-16,-1 3 46 0,-2 3-7 0,-1 1 81 16,-1 0-97-16,1 0-81 0,1 4 81 15,4 2 32-15,-2 2 14 0,3 2 5 16,0-1 5-16,1 2-1 0,-2-3-26 15,0 2 0-15,-1-3-16 0,1 0 3 16,-5-1-15-16,2-1 15 0,-2 0 3 16,-2 0 1-16,2-3-18 0,-2-1 11 0,2-1 0 15,0 0 16-15,3 0 48 0,-2 0 23 16,3 0-17-16,1-3-6 0,0-3 4 16,4-3-27-16,-1 0-6 0,1-1-48 15,-1-2-12-15,1 1-20 0,4-1-29 16,-2 3 39-16,3-1 3 0,-3 2 19 15,1 0 9-15,-2 3-9 0,-1 1-1 0,-4 0 1 16,-3 2 39-16,-1 2-4 16,-1 0-22-16,-1 0-13 0,0 0-18 0,4 0-21 15,-2 6 39-15,4 1 0 0,-1 3-21 16,0 3-8-16,0 0-10 0,0 2 4 16,-2 1 10-16,1 0-4 0,-4 2 16 15,1-2-10-15,3 0 1 0,-3 0-52 16,0 1-120-16,1-3-123 0,2-1-179 15,-2-2-325-15</inkml:trace>
  <inkml:trace contextRef="#ctx0" brushRef="#br0" timeOffset="12324.94">15803 7624 189 0,'0'0'993'16,"0"0"-993"-16,0 0 62 0,0 0-33 15,0 0 180-15,0 0-108 0,0 0 45 16,0 0-45-16,-17 65 58 0,13-53-4 16,-1 0-12-16,0-1-26 0,-1-1-30 15,1 1-39-15,1 0-33 0,-1 0-15 16,0-3-84-16,1 3-58 0,-1-2-43 16,-2 0-146-16,3-3-222 0,-8 2-485 0</inkml:trace>
  <inkml:trace contextRef="#ctx0" brushRef="#br0" timeOffset="14659.84">16957 7272 741 0,'0'0'554'16,"0"0"-320"-16,0 0-9 0,0 0 28 0,0 0-49 15,0 0-58-15,0 0-52 0,0 0-23 16,0 0 26-16,11-40 12 0,-11 40-9 15,0 0-10-15,0 0-35 0,0 0-17 16,0 0 4-16,0 0 6 0,0 0-17 16,0 0-31-16,-2 0-35 0,2 0-45 15,-1 4-29-15,-1 5 41 0,1 5 68 16,-1 4 13-16,-1 5 5 0,3 2-18 0,0-1-10 16,0 4 10-16,0-3 2 15,3 1 10-15,0-3-8 0,-1-1-4 0,-1-4 2 16,1-1 0-16,-2-4-2 0,1-3 1 15,1-2-1-15,-2-3-3 0,1-4-23 16,-1 0 20-16,0-1 6 0,0 0 48 16,0 0 29-16,0 0 19 0,0-1 16 0,0-5-16 15,0-2-82-15,0-2-14 0,-7-3-13 16,-6-3-22-16,-2 3-51 0,-5-1 38 16,-2 4-10-16,-2 0-9 0,0 3 22 15,-1 3-3-15,1 2 44 0,2 2-12 16,0 0 14-16,2 0-11 0,4 4-6 15,-1-1 17-15,4 3-1 0,4 0-30 16,-2 3-5-16,2-1 2 0,3 1 11 16,1 1-1-16,1 2 23 0,1-1-26 15,3 1-20-15,0 1 30 0,0-1-3 0,0 0 22 16,4 1 1-16,1-2 3 0,3 0 28 16,1-1-16-16,5-2 0 0,0 0 23 15,6-3 9-15,2 0 23 0,4-4-10 16,3 0-13-16,-2-1-19 0,2 0 3 15,0-2-30-15,-2-3-2 0,-1 0 0 0,-4-2-19 16,1 1-42-16,-6-1-29 0,-2 1-71 16,-3-2-49-16,-3 0-201 0,-3 2-295 15,1-4-508-15</inkml:trace>
  <inkml:trace contextRef="#ctx0" brushRef="#br0" timeOffset="15025.65">17321 6986 1474 0,'0'0'556'0,"0"0"-420"0,0 0-61 16,0 0 151-16,0 0-3 0,0 0-85 16,0 0-64-16,0 0-32 0,0 0-36 15,0 0-6-15,0 0-54 0,-22-7-43 16,21 13 97-16,1 3 20 0,-2 1 9 16,2 4-7-16,0 2 4 0,0 1-1 15,0-2-5-15,0 2 5 0,0 0-6 16,0 0-19-16,0-2 0 0,0 2 0 0,0 1-70 15,0 0-1-15,0-1-54 0,0-1-20 16,0 0-17-16,0-1-100 0,0-2-72 16,0-1-138-16,0-4 32 0,4 2-117 15</inkml:trace>
  <inkml:trace contextRef="#ctx0" brushRef="#br0" timeOffset="15438.88">17690 7470 1322 0,'0'0'582'0,"0"0"-393"16,0 0-21-16,0 0 84 0,0 0-26 0,0 0-226 15,0 0-3-15,0 0-15 0,0 0 18 16,96-27 2-16,-74 23-2 0,1 1-17 16,-2-1 17-16,1 0 1 0,1 1-1 15,0 3-113-15,0 0-49 0,1 0-74 16,-3 0-157-16,-1 0-134 0,-8 4-258 16</inkml:trace>
  <inkml:trace contextRef="#ctx0" brushRef="#br0" timeOffset="15612.09">17784 7607 1552 0,'0'0'397'0,"0"0"-251"15,0 0 35-15,0 0-22 0,0 0-14 16,0 0-145-16,0 0-32 0,0 0-4 16,86-19 20-16,-59 12 14 0,2 1 1 15,-2 1-79-15,1-2-101 0,-4 2-85 16,-2-1-143-16,1-1-57 0,-7 2-245 15</inkml:trace>
  <inkml:trace contextRef="#ctx0" brushRef="#br0" timeOffset="15996">18410 7293 1023 0,'0'0'263'0,"0"0"-259"0,0 0 276 0,0 0 145 15,0 0-159-15,0 0-111 0,0 0-19 16,0 0-13-16,0 0-11 0,0 0-66 16,-50-30-46-16,50 30-28 0,0 0-17 15,0 0-17-15,0 1-18 0,1 5 80 16,7 1 16-16,1 4 0 0,2 1-13 16,0 4-2-16,5-1-1 0,1 1-2 0,-1 2 0 15,4-1 0-15,-1-2 1 0,1 3-1 16,2-1 2-16,-3 1 13 0,-1-1 32 15,-2-3 9-15,-3 1 1 0,-3-1-3 16,-4-1-49-16,0 0-2 0,-5 0 28 16,-1-3-7-16,0 2 17 0,-1-2-4 15,-5-2-6-15,-1 1 22 0,0-3-6 16,-1 1-3-16,-2-2 15 0,2-3-6 16,-1 1 13-16,-4-2 3 0,0-1-23 15,-6 0-19-15,0-5-25 0,-3-1-67 16,-1-3-99-16,-2-3 0 0,3 0-75 0,2-2-149 15,6 3-327-15,-1-9-689 0</inkml:trace>
  <inkml:trace contextRef="#ctx0" brushRef="#br0" timeOffset="16182.97">18407 7253 947 0,'0'0'1127'0,"0"0"-1016"0,0 0-56 15,0 0 129-15,0 0-52 0,0 0-128 16,0 0-4-16,81-56-42 0,-53 50 26 16,3 0-7-16,4-1-6 0,1 2 6 15,-3 3 23-15,-2-2 0 0,-6 2-68 0,0 1-139 16,-5 0-150-16,-3 1-193 0,-7 0-209 16</inkml:trace>
  <inkml:trace contextRef="#ctx0" brushRef="#br0" timeOffset="16509.64">18825 7234 320 0,'0'0'179'0,"0"0"105"16,0 0 64-16,0 0-19 0,0 0-88 15,0 0-56-15,0 0-26 0,0 0-58 16,-39 68-40-16,36-58-16 0,1 2-15 16,0-2 2-16,2-1 4 0,0 1 2 15,2-2 8-15,6 1 44 0,1-2 10 16,7-1 32-16,1 0-16 0,6 0-13 15,2-1-20-15,3-2-28 0,0 1-29 16,1-3-26-16,-4 1-32 0,-3-2 10 16,-5 0 22-16,-3-2 10 0,-5-1 63 15,-3-4 23-15,-4-2-13 0,-2-2-54 16,0-2-29-16,-3-1-83 0,-8-2 38 0,-6-1-3 16,-3 2 26-16,-5-2-4 0,-3 5-9 15,0-1 9-15,-2 2 25 0,4 1-2 16,2 4 1-16,2 1-24 0,8 3-41 0,0 2-90 15,3 0-101-15,4 1-59 0,1 5-157 16,2 0-121-16,1-1-194 0</inkml:trace>
  <inkml:trace contextRef="#ctx0" brushRef="#br0" timeOffset="17201.06">19271 7223 1337 0,'0'0'485'0,"0"0"-397"0,0 0-49 16,0 0 81-16,0 0-16 0,0 0-17 0,0 0-29 16,0 0-3-16,0 0-19 0,0 0-20 15,0 0 0-15,-41 45 7 0,41-38-1 16,-2 0 14-16,2 0 6 0,-2-1 3 15,1-1-3-15,-1-1 0 0,1-1 16 16,-1 0 6-16,-1-2-6 0,0-1 0 16,0 0 6-16,1 0 16 0,-3 0 4 15,1-1-5-15,3-3 4 0,-1-3-44 16,1 1-39-16,1-6-4 0,0 1-43 16,0-2-49-16,3 0 45 0,4 0 25 15,0 2 7-15,0 0-7 0,3 5-25 16,0-1-13-16,2 2 9 0,1 3 17 0,1-1-1 15,-1 2 14-15,3 1-1 0,-3 0 26 16,1 1 22-16,-3 4 20 0,1 1-29 16,-3 1-10-16,-2 2-2 0,2-1 12 15,0 0-11-15,-1 2-1 0,-3 0-1 16,1-2 0-16,-1-2 0 0,2 1 20 16,-4-2 9-16,0 0-17 0,-1-4 14 0,-1 1-4 15,-1 0 1-15,0-2-1 0,0 0 7 16,0 0 19-16,0 0 29 0,0 0 22 15,0 0 22-15,0-3 6 0,0-2-80 16,0-2-47-16,1-2-25 0,2-3 0 16,2-2-4-16,-1 0 8 0,5-3 20 15,-1 3-1-15,3-2-33 0,1 3-6 16,1 2 39-16,2 3-21 0,-1 1-5 16,2-1 2-16,-2 4-22 0,2 0-12 0,-1 2 21 15,0 0 11-15,0 2 12 0,-2 0 0 16,3 3 14-16,-3 2 2 0,0 3 0 15,-2-1-11-15,-2 2-5 0,-1 0-10 16,-2 3-28-16,-3-2 6 0,-1 3 6 16,-2-1 23-16,0-1-1 0,0 2 8 0,-2-2 9 15,-1-2-26-15,-1 1-3 0,-1-2-26 16,0 1-48-16,1-3-49 0,1 0-71 16,0-3-173-16,1 0-122 0,-1-3-182 15,3 0 58-15</inkml:trace>
  <inkml:trace contextRef="#ctx0" brushRef="#br0" timeOffset="17825.43">19768 7128 980 0,'0'0'417'0,"0"0"-319"0,0 0-85 15,0 0 16-15,0 0 137 0,0 0 16 16,0 0-52-16,0 0-33 0,0 0-35 15,0 0 6-15,14 58-13 0,-14-49-7 0,0-1-22 16,0-1 16-16,0 0 7 16,0-3-1-16,0 1-6 0,0-4-3 0,0-1 6 15,0 1-9-15,0-1 5 0,0 0 4 16,0 0 30-16,0 0 34 0,0-1 32 16,0-4-109-16,-3-3-32 0,3 1-22 0,0-5-14 15,0-1-15-15,0-1 0 0,0 1 12 16,3-1 4-16,4 2 9 0,-2 2-5 15,0 0 31-15,1 3 0 0,2 2 26 16,-1 1-15-16,1 0-11 0,0 3-57 16,0 0-1-16,1 1 0 0,-1 0 36 15,1 2 22-15,-1 5 58 0,1-1-26 16,0 1 7-16,-2 1 3 0,2-2-4 16,-2 0-15-16,2 1 15 0,-3-4 4 15,2 1-13-15,-4 0-10 0,-1-1 7 16,0-2-7-16,-1 1-16 0,-2-2 10 0,0 0-13 15,0 0 0-15,0 0 17 0,0 0 41 16,0 0 31-16,1-4-28 0,1-3-61 16,1 1-2-16,-1-5-11 0,4 0-13 15,3-1-9-15,-1-1-32 0,3 2-19 0,1-1 25 16,2 0 10-16,-4 4 35 0,2 0 0 16,-3 0 3-16,-1 3 12 0,0 1 1 15,-4 0 1-15,1 3 24 0,-1 0-9 16,0 1-15-16,-1 0-1 0,2 1-35 15,0 4 35-15,2 3 16 0,-1 2 7 16,2 3-4-16,1 0-16 0,0 4-1 16,-2-3-1-16,2 1 3 0,-3-2-4 15,-2 0-19-15,0-1-22 0,-2-1-11 16,-1 0-35-16,4 0-61 0,-1 2-110 16,4-1-270-16,-2-4-234 0</inkml:trace>
  <inkml:trace contextRef="#ctx0" brushRef="#br0" timeOffset="17953.82">20458 7286 680 0,'0'0'453'0,"0"0"-205"16,0 0 155-16,0 0 3 0,0 0-125 15,0 0-109-15,0 0-76 0,0 0-64 0,0 0-32 16,0 0-90-16,0 0-155 0,-3 6-98 16,-1-4-128-16,0-1-112 0,-7 3-429 0</inkml:trace>
  <inkml:trace contextRef="#ctx0" brushRef="#br0" timeOffset="19369">5221 9951 1000 0,'0'0'553'16,"0"0"-328"-16,0 0-147 0,0 0-7 16,0 0-71-16,0 0-52 0,0 0 39 15,0 0 13-15,0 0 59 0,0 0 9 16,16 14 32-16,-10-8-19 0,-1 1-9 15,4-1-11-15,-3 2-19 0,-1 1-26 16,3 1 4-16,0 3 6 0,-1 1 6 0,2 4 23 16,-2 3 6-16,3 2-9 0,-2 2 3 15,0 1-7-15,-2 3-16 0,1-3-9 16,0 1-1-16,-1-4-19 0,-1-3-1 16,-1-2-1-16,-1-5 2 0,2-1-1 15,-5-5 15-15,2 0-17 0,-2-2-48 16,0-2-65-16,0-2-84 0,0-1-39 0,-2 0-49 15,-3-4-144-15,-4-9-894 0</inkml:trace>
  <inkml:trace contextRef="#ctx0" brushRef="#br0" timeOffset="19597.91">5270 10002 1223 0,'0'0'417'16,"0"0"-297"-16,0 0 23 0,0 0 188 0,0 0-53 15,0 0-126-15,0 0-123 0,0 0 13 16,0 0 54-16,0 0-15 0,20-62-81 16,-14 62-87-16,3 0 25 0,3 7 62 15,4-1 26-15,3 3 6 0,0 0-31 0,5 3-1 16,-2-3-20-16,2 0-2 16,-2 1-7-16,3-2-35 0,-1-2-30 0,0 1-29 15,1-1-87-15,-3-1-124 0,1-1-333 16,-5-2-371-16</inkml:trace>
  <inkml:trace contextRef="#ctx0" brushRef="#br0" timeOffset="19787.24">5689 9849 342 0,'0'0'450'0,"0"0"-228"0,0 0-49 15,0 0-27-15,0 0-114 0,-89 44-32 0,76-33-13 16,0 1-98-16,4 1-23 16,-1-2-58-16,3 2-43 0,3-1-29 0,1-2-72 15</inkml:trace>
  <inkml:trace contextRef="#ctx0" brushRef="#br0" timeOffset="20074.12">5783 9827 170 0,'0'0'1448'16,"0"0"-1139"-16,0 0-247 0,0 0-14 16,0 0-48-16,0 0-19 0,0 0 19 15,0 0 52-15,0 0 42 0,0 0 0 16,0 0-23-16,0 72-6 0,3-54 12 0,1 0-15 15,-1 0 6-15,3 0-26 16,1 1-13-16,-3-2-4 0,2 1 1 0,0 0-13 16,0 0-13-16,-2 2-3 0,3-1-17 15,0-1-28-15,1-1-23 0,0-1-48 16,4 0-30-16,-1-2-36 0,5-3-221 16,0-3-85-16,-3-2-324 0</inkml:trace>
  <inkml:trace contextRef="#ctx0" brushRef="#br0" timeOffset="20368.03">6204 9946 378 0,'0'0'1706'0,"0"0"-1492"15,0 0-153-15,0 0 165 0,0 0-10 0,0 0-177 16,0 0-38-16,0 0-2 0,0 0 0 16,0 0-2-16,59-35-26 0,-42 28-20 15,5 2 37-15,-2 0 12 0,4 0-1 16,2 1-20-16,0 0-66 0,0 3-103 15,-3 1-108-15,-1 0-212 0,-6 0-148 16</inkml:trace>
  <inkml:trace contextRef="#ctx0" brushRef="#br0" timeOffset="20551.57">6352 10064 761 0,'0'0'502'0,"0"0"-118"0,0 0-47 15,0 0-90-15,0 0-59 0,0 0-40 16,0 0-148-16,0 0-9 0,0 0-46 16,0 0 19-16,81-32-38 0,-61 25-101 0,-1 1-52 15,-1 1-124-15,0 1-108 0,-4 0-189 16</inkml:trace>
  <inkml:trace contextRef="#ctx0" brushRef="#br0" timeOffset="20928.79">7038 9626 1061 0,'0'0'654'15,"0"0"-586"-15,0 0 43 0,0 0 112 16,0 0-99-16,0 0-124 0,0 0-62 16,0 0 62-16,0 0 49 0,0 0 32 15,0 0-13-15,-16 66 6 0,16-47 3 16,0 1-15-16,0 2-20 0,0-2-20 15,0 3 4-15,2 0-7 0,1 1 10 16,0 1-12-16,1 0-15 0,0-2-2 16,0 1-33-16,1 0 1 0,-2-2-61 15,0-3-75-15,-3-1-33 0,0-1-133 0,0-3-209 16,0-7-288-16</inkml:trace>
  <inkml:trace contextRef="#ctx0" brushRef="#br0" timeOffset="21337.55">7316 9664 1949 0,'0'0'285'0,"0"0"-230"16,0 0 152-16,0 0 35 0,0 0-81 15,0 0-90-15,0 0-71 0,0 0-16 16,0 0-49-16,0 0-22 0,0 0 4 0,-20 6 51 15,13 6 28-15,-3 0-8 16,1 5 8-16,0 1-9 0,2 0 0 16,0 4 12-16,3-1-21 0,1 2 21 15,0 0-3-15,3 2-12 0,0-2 3 0,0-1-19 16,6 1-65-16,0-5-9 0,2 0 47 16,2-2-15-16,0-4 38 0,5-4 7 15,-1-2 29-15,0-1 52 0,1-5 3 0,1 0 16 16,-2 0-42-16,-1-2-27 0,-1-6-1 15,-3 2 16-15,-5-1 54 0,-1 1 29 16,-3-1 26-16,-3 1-30 0,-6-2-89 16,-3-1-7-16,-2 3-42 0,-3-1 41 15,-2 1-15-15,-1 1-20 0,3 2 4 16,-1 1-10-16,5 0-48 0,-1 2-36 16,5 0-65-16,4 0-121 0,3 0-159 15,2 0-151-15,2 0-175 0</inkml:trace>
  <inkml:trace contextRef="#ctx0" brushRef="#br0" timeOffset="21693.1">7599 9801 1637 0,'0'0'309'0,"0"0"-118"0,0 0 110 15,0 0-68-15,0 0-73 0,0 0-60 16,0 0-100-16,0 0-94 0,0 0-48 15,0 0 32-15,-3 8 81 0,1 1 28 16,1 2-18-16,1-1-23 0,0 1 19 16,0 1 7-16,0-2 16 0,4 0 0 0,2 0 0 15,4-3 0-15,0 2 42 0,5-3 16 16,-1-3 13-16,2 1 4 0,2-3-5 16,0-1-21-16,1 0-11 0,-3 0 10 15,-1-6 17-15,-4 1 5 0,-1-4-12 16,-2-1-4-16,-5-2 4 0,0-2-58 15,-3-2-48-15,-6-2-51 0,-8 0 60 16,-4 1-9-16,-2 2 3 0,0 2-9 16,-2 3-11-16,1 1 17 0,4 2-20 15,2 4-16-15,2 2-58 0,2 1-97 0,2 0-89 16,3 0-111-16,2 3-49 16,1 1-154-16</inkml:trace>
  <inkml:trace contextRef="#ctx0" brushRef="#br0" timeOffset="22172.05">8135 9615 121 0,'0'0'1786'16,"0"0"-1546"-16,0 0-56 0,0 0 123 15,0 0-8-15,0 0-74 0,0 0-81 16,0 0-62-16,0 0-82 0,0 0-28 16,0 0-52-16,-4-7-51 0,4 13-16 0,0 1 92 15,0 6 55-15,2 4 23 0,4 1 18 16,-3 1-12-16,0 0-10 0,1 2 1 15,-1-2 5-15,0-1-25 16,0-1 1-16,0-2 3 0,-2 1 12 0,1-3-16 16,-1-2-87-16,1-2-67 0,-2-1-58 15,0-1-56-15,0-4-63 0,0 0-260 16,1-2-204-16,5-1 108 0</inkml:trace>
  <inkml:trace contextRef="#ctx0" brushRef="#br0" timeOffset="22494.14">8328 9658 957 0,'0'0'411'0,"0"0"-317"0,0 0 166 16,0 0 75-16,0 0-60 0,0 0-84 15,0 0-84-15,0 0-107 0,0 0-33 0,0 0-118 16,-6-7 102-16,-4 14 49 0,-3 5 3 16,-1 0 13-16,-1-2-12 0,1 2-4 15,1-2 0-15,-1 0-42 16,2 1-39-16,-1-3-42 0,3 0 16 0,3-1 3 15,2-4 13-15,-2 1 55 0,6-2 13 16,-2-1 7-16,3 0-7 0,0-1-35 16,0 0 12-16,0 0 46 0,3 0 137 15,5 0 51-15,-3 0-45 0,2 0 35 0,3 0-87 16,3 0-56-16,3 2 40 0,4-1 9 16,1 4-23-16,4-4-26 0,1 3-31 15,2-1-4-15,-3-1-58 0,3 0-36 16,-2-1-45-16,-2-1-49 0,-2 0-146 15,-5 0-186-15,1-5-568 0</inkml:trace>
  <inkml:trace contextRef="#ctx0" brushRef="#br0" timeOffset="22905.93">8593 9565 1782 0,'0'0'441'0,"0"0"-337"0,0 0 109 16,0 0 58-16,0 0-59 0,0 0-77 0,0 0-135 15,0 0-86-15,0 0-23 0,0 0 26 16,0 0 83-16,-6 7 9 0,6 6 36 16,0 3-19-16,0-1-10 15,0-2 3-15,0 1-6 0,0-1 6 0,0-2-19 16,-4-2 1-16,4 1-1 0,-3-3 0 16,3 0-105-16,-2-2-18 0,2-3-47 15,0 0-11-15,0-1 22 0,0-1 75 16,0 0 84-16,5-6 97 0,1-4-97 15,0-2-77-15,-2-2 51 0,3-4 25 16,0 0-3-16,-2-3-25 0,-1 2 6 16,3-1 20-16,-2 2-65 0,-1 2 68 0,4 0 49 15,-2 3 25-15,-1 3 14 0,-1 1 31 16,2 2 72-16,-2 5-10 0,-1-2-78 16,1 4-103-16,2 0-49 0,4 0-66 15,4 6 115-15,1 1 45 0,5 4-19 16,3 0-4-16,-4 1-22 0,4-3-2 15,-2 2-11-15,-2-1 13 0,0-2-23 16,1-1-19-16,-4-1-41 0,1-1-63 0,-1-2-83 16,-2-3-183-16,-6 0-242 0,-1-2-491 0</inkml:trace>
  <inkml:trace contextRef="#ctx0" brushRef="#br0" timeOffset="23096.25">8899 9379 1915 0,'0'0'402'15,"0"0"-134"-15,0 0 13 0,0 0-89 16,0 0-192-16,0 0-13 0,0 0-47 16,0 0 58-16,0 0-10 0,0 0 8 15,0 0 4-15,-31 61 3 0,31-43 0 16,0 1-3-16,0 0 0 0,5 1-45 0,-1-1-13 16,1-1-67-16,0-3-72 0,-1 1-88 15,1-2-143-15,-1-2-252 0,5-2-468 0</inkml:trace>
  <inkml:trace contextRef="#ctx0" brushRef="#br0" timeOffset="23239.38">9007 9593 1943 0,'0'0'354'16,"0"0"-273"-16,0 0 100 0,0 0-78 16,0 0-103-16,0 0-90 0,0 0-11 15,0 0 40-15,85-58 19 0,-61 53 19 16,-2 0-58-16,0 1-110 0,-4 1-244 15,-6 1-229-15,2-1-310 0</inkml:trace>
  <inkml:trace contextRef="#ctx0" brushRef="#br0" timeOffset="23852.45">9288 9429 1790 0,'0'0'289'0,"0"0"-179"15,0 0-3-15,0 0-33 0,0 0-35 16,0 0-3-16,0 0 44 0,0 0 33 16,0 0-35-16,0 0-20 0,-9 36-10 15,6-26-16-15,-1 0-6 0,2 0-13 16,1-1-11-16,1 0-1 0,-1-3 0 16,1 0 2-16,0-2 0 0,0-2-3 15,0 0 0-15,0 0-80 0,0-2-13 16,0 0 93-16,0 0 28 0,0 0 69 15,0-5-97-15,0-4-71 0,0 1 4 16,1-4 44-16,5 1-12 0,0-2 9 0,1 1 13 16,-2 0 10-16,3 1-23 0,-1 4 11 15,0-1 15-15,2 3 42 0,-2 1-16 16,0 1-26-16,-1 2-59 0,2 1 5 16,1 0-8-16,0 0 1 0,2 1 22 15,-2 2 36-15,1 2-13 0,-2 1 16 16,3 2 2-16,-4 0 79 0,2 0-65 15,1-1 6-15,-4 0 20 0,1 1-13 16,-3-5 7-16,1 2 3 0,0-2-13 16,-2 0-14-16,-3-3 1 0,1 1 10 0,-1-1 6 15,0 0 16-15,0 0 0 0,0 0 6 16,2-1 30-16,-1-3 31 0,4-1-109 16,-1-3-3-16,2 0-16 0,0-2 16 15,1 0 29-15,0-1 22 0,-1 1-47 16,0 2 18-16,1 1 26 0,-3 0 28 15,0 2-18-15,-1 1 37 0,-1 3-9 0,-1 0-32 16,-1 1-45-16,2 0-9 0,-2 0-34 16,3 0-39-16,-2 3-13 0,5 3 86 15,-1 0 28-15,3 4-28 0,-3-1 0 16,3 3-35-16,-2-1-12 0,-1 2-4 16,2 3-58-16,-1-2 7 0,-1 2 5 15,-1-3-21-15,3 4-66 0,-3-3-68 16,2 3-162-16,-3-5-396 0</inkml:trace>
  <inkml:trace contextRef="#ctx0" brushRef="#br0" timeOffset="24057.33">10004 9597 1731 0,'0'0'166'0,"0"0"-117"0,0 0 71 15,0 0 58-15,0 0-39 0,0 0-42 16,0 0-42-16,0 0-20 0,0 0-12 16,0 0 0-16,0 0-1 0,19 70-22 15,-19-64-15-15,0 2-46 0,0-1-81 0,-3-1-59 16,-4 5-179-16,1-5-309 0</inkml:trace>
  <inkml:trace contextRef="#ctx0" brushRef="#br0" timeOffset="26154.87">11960 9406 1213 0,'0'0'302'0,"0"0"-230"0,0 0-56 15,0 0 231-15,0 0-10 0,0 0-94 16,0 0-46-16,0 0 0 0,0 0-3 16,72-67-49-16,-72 60 52 0,0 0-94 15,-2 2 12-15,-3-1-14 0,-1-1 12 16,-1 2-13-16,-1 0 0 0,-3 2-32 16,-4-1-20-16,-2 4 23 0,-5-1 3 15,-4 1-13-15,-2 0 17 0,-4 4-10 16,0 3 9-16,-1 0 7 0,1 1-17 15,-1 2 4-15,4 1 29 0,2-1-19 16,1 1 16-16,5 2-30 0,3-1 14 0,1-1-4 16,5 1 4-16,1-3-14 0,2 0 1 15,2-1 19-15,3-2-6 0,-1-2 15 16,1 1-9-16,3-4-22 0,-1 3-1 16,2-2-9-16,0 2 6 0,0-2-17 15,0 2 17-15,3-2 39 0,7 2 39 0,0-2 49 16,3 0 13-16,5 0 6 0,0-1-20 15,1-1-45-15,1 0-26 0,0 1-16 16,-1-1-48-16,1 4-11 0,0 0 4 16,1 4 54-16,2-2-28 0,0 3 29 15,0 2 29-15,0 0 10 0,-2 1 7 16,1-3 2-16,-3 3-3 0,-2 0 7 16,-2 0-10-16,-3 2-30 0,-1-1-11 0,-3-1 0 15,-2 1 12-15,0 0 19 16,-5-1 10-16,-1 0 4 0,0 0 8 0,-10 1 1 15,-1-2 3-15,-7 1-10 0,1-1-12 16,-6-4-4-16,-3 2 3 0,-3-2-3 16,1-4-19-16,-4 3-12 0,-1-1 2 15,-1-1-3-15,1-2 0 0,2 1-2 16,0-2-23-16,1 0 2 0,3-1-15 0,5 0 38 16,3-4 1-16,4-2 40 0,6-2-21 15,1-2 18-15,4 0-24 0,1-2-14 16,2 1-11-16,1-1 11 0,0 2 20 15,0-1-17-15,3 4-3 0,4-2-13 0,0 0-45 16,5 0 7-16,-2 1 19 0,0 0 0 16,4 3 4-16,-2 0 28 0,-2 2 1 15,4 1-1-15,-2 0 0 0,2 2-26 16,2 2 10-16,4 3 15 0,0 1-12 16,2 2 11-16,1 1 2 0,0 0-16 15,-1-1 14-15,4 1-24 0,-2 0 25 16,1-2-15-16,-1 0-4 0,2-1-44 15,-3-1-14-15,3 0-22 0,2-3-20 16,-3 0-32-16,4-1-94 0,0-1-135 16,1 0-22-16,-1 0-57 0,-3-4 4 15</inkml:trace>
  <inkml:trace contextRef="#ctx0" brushRef="#br0" timeOffset="26557.83">12270 9667 216 0,'0'0'268'0,"0"0"-82"0,0 0-43 15,0 0-6-15,0 0 23 0,47-77 45 0,-47 65 49 16,0 0 6-16,-4 2-49 0,-1-2-14 15,-5 4-48-15,3 1-23 0,0-1 13 16,-2 4-20-16,-1-1-35 0,2 1-10 16,0 2-29-16,-2 0 9 0,3 2-50 15,0 0-4-15,-1 0-45 0,0 3-7 16,2 3 7-16,-1 0 4 0,1 4 8 16,2-1 17-16,-1 2 16 0,3 0-13 15,-1 0-9-15,3 1-7 0,0-1 13 16,0-1 14-16,0 1-21 0,0-1 20 15,0-1 1-15,5 0-37 0,-2-2-6 16,0-1-13-16,2-2-4 0,-2 0 17 16,2-4-3-16,0 0 44 0,2 0 4 0,-2 0 91 15,4-6 3-15,0 0-43 0,2-2-25 16,0-2 0-16,-1 1-10 0,1-1 23 16,-1-1-17-16,-2 3 17 0,1-3-4 15,-1 4 17-15,-4 0-17 0,3 1 13 0,-4 2-3 16,0 0 6-16,-1 3 13 0,-1 1-51 15,2-2-13-15,-2 2-70 0,2 0-33 16,1 0 55-16,2 3 22 0,2 2 4 16,3-1-10-16,-1 2-10 0,5 0-16 15,0-1-3-15,1-2-81 0,4 3-56 16,0-2-135-16,-2-3-194 0,-2-1-150 16,3 0-119-16</inkml:trace>
  <inkml:trace contextRef="#ctx0" brushRef="#br0" timeOffset="27004.83">12597 9178 1425 0,'0'0'1060'0,"0"0"-960"0,0 0-19 0,0 0 177 16,0 0-28-16,0 0-118 0,0 0-67 15,0 0-10-15,0 0-35 0,0 0-19 16,-38-50-112-16,37 57-36 0,-4 4 97 15,1 7 67-15,1 4 3 0,3 5 15 16,0 3-14-16,3 3 13 0,7 4-12 16,3-1 15-16,4 2-14 0,4 1 10 15,0 0-11-15,4 2 24 0,-2-2 54 16,-1 1-32-16,-1-3-26 0,-1 1-21 16,-4-2-1-16,-2-3-1 0,-3-1 0 0,-3 0-1 15,-2-4-11-15,-3-3 10 0,-3 0 1 16,0-3-21-16,0 0 21 0,-6-4-14 15,-2-1-16-15,-3-2 7 16,-1-4 12-16,-3 1 13 0,-2-3 0 0,-1-1 35 16,-2-3-6-16,1-4 22 0,-1-1-9 15,0 0 5-15,3-6-2 0,0-5 47 16,2 0-3-16,2-4 0 0,3-2-7 0,4-2-36 16,3-2-46-16,3-1-25 0,2 0 25 15,5-1-76-15,8 0-13 0,2-2-13 16,4 1-9-16,3-1-68 0,3 1-20 15,5 0-20-15,2-2-165 0,5 0-164 16,-10 8-174-16,17-7-338 0</inkml:trace>
  <inkml:trace contextRef="#ctx0" brushRef="#br0" timeOffset="27403.3">13014 9496 1891 0,'0'0'322'0,"0"0"-258"0,0 0 137 16,0 0 47-16,0 0-113 0,0 0-86 0,0 0 28 15,0 0 3-15,0 0-16 0,0 0-64 16,0 0 1-16,-8-31-4 0,15 25 6 16,0 0 10-16,1-3-13 0,0-2-1 15,5 0-34-15,0-2 15 0,1-2 19 16,-2 2 0-16,1-1-15 0,-3-1 16 16,-3 1 0-16,-1 1 2 0,-3 1 1 15,-1 0-3-15,-2 0 0 0,0 2 0 16,-3 1-2-16,-5 0-39 0,0 1 28 0,-4 1-39 15,-1 1 52-15,-2 2-32 0,-3 2 16 16,1 2 0-16,-1 0 15 0,-2 0 1 16,2 4 0-16,0 4-21 0,1 0 5 15,2 3-10-15,4 0-3 0,2 1 10 16,5 1 6-16,1 0-3 0,3-1 13 16,0 0-10-16,0 1 13 0,6-1 2 15,1-1 1-15,5 1 20 0,1-1 2 16,5 0-21-16,0-1 7 0,3-1-11 0,4-3-13 15,2 0-22-15,0-3-49 0,2 0-45 16,-1-2-16-16,2-1-65 0,-1 0-164 16,-2-2-140-16,-7-2-147 0,3-5 11 15</inkml:trace>
  <inkml:trace contextRef="#ctx0" brushRef="#br0" timeOffset="27692.3">13360 8913 297 0,'0'0'2095'0,"0"0"-1905"16,0 0-148-16,0 0 168 0,0 0-24 15,0 0-106-15,0 0-51 0,0 0 19 0,0 0-48 16,0 0-23-16,-24-42-111 0,24 46-65 16,0 2 91-16,0 7 108 0,0 3 45 15,0 3-12-15,4 1-1 0,-1 3-6 16,0 5 3-16,3-3-10 0,-2 5 0 15,3-3 13-15,1 2-9 0,0 0-4 16,2 0-3-16,0 0-14 0,1-2 14 16,0-3-16-16,-2-1-3 0,2-3-16 0,-2-1-10 15,1-4-55-15,-1 1-22 16,0-2-48-16,0-3-85 0,-1-3-115 0,-4 0-221 16,-1-4-194-16</inkml:trace>
  <inkml:trace contextRef="#ctx0" brushRef="#br0" timeOffset="28268.96">13436 9298 1463 0,'0'0'49'0,"0"0"65"16,0 0-23-16,0 0 153 0,0 0-131 16,0 0-48-16,0 0 26 0,83-55 45 15,-62 47-20-15,-3 2-16 0,2-1-25 16,-4 2-53-16,-2 0 4 0,-2 3-26 0,2-1-26 15,-4 0-6-15,1 2-36 16,1-1 3-16,-3 1-6 0,0 1 16 16,1 0 33-16,-3 0 22 0,2 0 13 15,-3 0 0-15,-1 0-13 0,-1 6 22 0,-1-1 30 16,2 2-7-16,-2 1-16 0,1 2-9 16,0 2-4-16,1-2 0 0,2 0 23 15,-2 1-13-15,4-2 15 0,-1-1 8 16,3-2 5-16,-1 0 14 0,2-1 3 15,3-3-4-15,-1-2-3 0,1 0-22 16,1 0-4-16,-3-4-38 0,2-4 22 16,-3 1 4-16,0-4 3 0,-2-2 0 0,-1 2-1 15,-1-1-25-15,0-1 42 0,-1 2-44 16,1-1-1-16,0 3-28 0,-3-1 5 16,1 4 23-16,-4 0 23 0,-1 4 27 15,2 2 27-15,-3 0-55 0,0 0-22 16,0 0-70-16,1 2-29 0,1 6 29 0,1 2 70 15,2 6 22-15,1 2-6 16,3 2-15-16,2 5 28 0,1 0 3 0,-2 3 0 16,-1 0 3-16,-2 0-10 0,-4 2 17 15,-2-1-14-15,-1 0 14 0,-1-1 2 16,-8 0-25-16,-1 1 13 0,-4-1-30 16,-4 0-2-16,-2 1-16 0,-1 0-16 15,-4-1-41-15,2-4-12 0,-3-4 30 16,0-2 27-16,0-4 12 0,2-2-10 15,-1-3-2-15,3-2-36 0,1-3-48 0,1-2-39 16,2-2-48-16,3 0-114 16,0 0-196-16,6 0-291 0</inkml:trace>
  <inkml:trace contextRef="#ctx0" brushRef="#br0" timeOffset="29452.48">15009 9352 414 0,'0'0'271'0,"0"0"-271"0,0 0 13 16,0 0 98-16,0 0 123 0,0 0-68 15,0 0 36-15,0 0 20 0,0 0-40 16,0 0-36-16,0 0-68 0,29 57 3 16,-21-51-46-16,-2 2-5 0,0 0-18 15,1 1 8-15,-1-2-19 0,1 0 0 16,0-1-1-16,2-1 0 0,0-2 51 16,4 0 23-16,0-2 1 0,1-1-20 15,4 0 9-15,-1 0-28 0,-1-1 12 16,-1-5 1-16,0 0 21 0,-1-2-31 15,-4-1 12-15,1 0-12 0,-3-3 9 0,-1-3-9 16,-1 0-20-16,-1-6 19 0,-3 1-15 16,1-5-23-16,-3-3-29 0,0-1-9 15,0 1 18-15,-1-1-50 0,-6 0-33 16,-1 4 67-16,-5 0 33 0,-1 2 5 0,-1 2-2 16,-2 1 16-16,-1 2 13 0,3 2 16 15,-1 2 20-15,6 1-4 0,1 2-4 16,4-1 40-16,2 4-40 0,3-2-31 15,0 2-26-15,3-2-7 0,5 1-53 16,6 0 8-16,4 0 4 0,4 0-22 16,-1 3 34-16,5 0 8 0,-3 4 5 15,2-1-45-15,-3 3-51 0,1 0-29 16,-3 5-7-16,-3 5-46 0,0-2-94 16,-8 4-167-16,-1 2-88 0,-5-4-164 15</inkml:trace>
  <inkml:trace contextRef="#ctx0" brushRef="#br0" timeOffset="29617.16">15149 9235 1072 0,'0'0'426'0,"0"0"-257"0,0 0 94 16,0 0 45-16,0 0-84 0,0 0-211 16,0 0-13-16,0 0-49 0,0 0 30 15,0 0 3-15,92-31-46 0,-66 25-106 16,1 1-46-16,-2 0-157 0,1 0-212 15,-6 3-173-15</inkml:trace>
  <inkml:trace contextRef="#ctx0" brushRef="#br0" timeOffset="30057.21">15561 9178 947 0,'0'0'439'0,"0"0"-247"0,0 0 75 0,0 0-11 16,0 0-100-16,-86 8-62 0,70-5-26 16,0 2-30-16,3 0-15 0,3 2-23 15,1-1 0-15,4 0-26 0,0 2-3 16,4 2 6-16,1 1-6 0,0-1 0 16,0 1 28-16,4 1-1 0,3 0 1 15,0-1 0-15,2 0-34 0,0-4-36 16,1 0 70-16,0-2 1 0,0-1-49 15,4-4 33-15,-1 0 16 0,2 0 29 16,-1-4-10-16,3-4-19 0,-1-1-23 16,0-1 23-16,-1 0 12 0,-4-2 4 15,-1 0 26-15,-3 1-16 0,-1-1 16 0,-4 2 68 16,-1 1-13-16,-1 0-7 0,0 1 17 16,0 3 12-16,-1 1-4 0,-1 0-50 15,1 3-1-15,-1 0-7 0,2 1-57 16,0 0-38-16,0 0-71 0,0 0-42 15,0 2 32-15,0 4 84 0,6 0 35 0,3 3 3 16,1 0-3-16,3 0-12 0,1 0-4 16,1-1-42-16,3 0 3 0,-2-2-97 15,0-1-55-15,4-1-166 0,-1 0-161 16,-3-3-59-16,10-1-112 0</inkml:trace>
  <inkml:trace contextRef="#ctx0" brushRef="#br0" timeOffset="30345.93">15998 9067 1243 0,'0'0'319'0,"0"0"-108"0,0 0 91 15,0 0-7-15,0 0-98 0,-87-33-74 16,70 31-11-16,5 1 7 0,0 1-26 16,1 0-38-16,4 0-55 0,1 1-16 15,-2 5-39-15,2 3 14 0,0 0 12 16,3 3 3-16,3 1 13 0,0 1 12 0,0 0 1 15,3-1 16-15,3 3-16 0,3-3-1 16,1 0 1-16,-2 3 12 0,4-4-12 16,1-1-38-16,-1-1-20 0,3-1 13 0,1-2 45 15,3-2 0-15,1-3 3 16,5 0-3-16,1-2-38 0,2 0-39 0,-2-4-30 16,0-4-44-16,-3 0-31 0,2-3-48 15,-4-1-140-15,-1-2-161 0,-5 2-455 16</inkml:trace>
  <inkml:trace contextRef="#ctx0" brushRef="#br0" timeOffset="30635.77">16201 8711 1740 0,'0'0'422'0,"0"0"-309"0,0 0 55 0,0 0 120 15,0 0-99-15,0 0-76 0,0 0 18 16,0 0 32-16,0 0-71 0,0 0-92 15,-59-39-99-15,59 43-51 0,0 4 106 16,4 4 44-16,2 3 32 0,4 3-1 0,0 3-5 16,3 2-7-16,-1 3 0 0,-1 1 1 15,2 0 8-15,-3 1 17 0,0 1-1 16,3-3-21-16,-1 3-7 0,-1-4-14 16,1 0-1-16,-2-1-1 0,1 0 0 15,-3-4-35-15,0 0-23 0,-3-5-40 16,-1-1-30-16,0-4-26 0,-2-2-62 15,-2-1-48-15,0-4-37 0,-2 0-49 16,-5-3-60-16,-3 0-131 0,1 0-199 16</inkml:trace>
  <inkml:trace contextRef="#ctx0" brushRef="#br0" timeOffset="30988">16282 9149 532 0,'0'0'387'0,"0"0"-87"0,0 0 22 16,0 0-68-16,0 0-62 0,0 0-124 16,0 0 36-16,0 0-91 0,10-68 3 0,3 59 55 15,3 0 26-15,2-2 0 16,1 3-16-16,1 1 16 0,-1 1-4 0,1 0-6 15,-1 1-39-15,-2 1-12 0,-3 2 2 16,0 1-15-16,-4 1-20 0,-2 0-3 16,-2 0-30-16,0 1 24 0,-2 5 6 15,-1 0 2-15,3 4 0 0,-1 0-2 16,1 0-1-16,2 2 0 0,3 1 1 16,-1-2-1-16,2 1 1 0,2-2 16 15,1-1-4-15,0-3-10 0,1 1 23 16,1-3-22-16,-1-3 23 0,2-1-7 15,-2 0 4-15,-1 0-7 0,-4-1-3 16,-3-6 35-16,-4 0 31 0,-2-2 27 0,-2 0-36 16,-3-3-16-16,-8 1-16 0,-4-1 0 15,-7 0-38-15,-3 1-19 0,-3-1 3 16,2 3 4-16,0 1-1 0,5 2-32 16,3 4-66-16,5-1-4 0,5 1-45 15,2 2-55-15,5 0-69 0,1 0-134 16,0 6 32-16,8-1 67 0,4 0 46 0,3 0-76 15,-3-1-78-15</inkml:trace>
  <inkml:trace contextRef="#ctx0" brushRef="#br0" timeOffset="31268.85">16760 9029 948 0,'0'0'488'0,"0"0"-166"16,0 0-46-16,0 0-62 0,0 0-29 0,0 0-105 15,0 0-31-15,0 0-20 0,0 0-29 16,0 0-19-16,0 0 19 0,81-54 19 15,-65 54 33-15,-1 4-1 0,2 2-6 16,-2 3-29-16,0 2-16 0,-2-1-13 16,-2 3-3-16,-2-2-3 0,-1 1-13 15,-3-2-7-15,-1-3 13 0,-2-1 14 0,-1-2 12 16,-1-3 23-16,0 1 103 0,0-2 89 16,0 0 54-16,-1 0 18 0,-5-6-22 15,-2-1-174-15,-1-4-69 0,1-2-22 16,2-5-56-16,1 0-45 0,5-2-54 15,0-1-102-15,5 2-41 0,9 1-4 16,4 4-59-16,5 1-100 0,-7 4-280 16</inkml:trace>
  <inkml:trace contextRef="#ctx0" brushRef="#br0" timeOffset="31499.8">17491 8915 1403 0,'0'0'786'0,"0"0"-628"0,0 0 72 0,0 0 12 16,0 0-175-16,0 0-67 0,0 0-48 16,76-46 9-16,-53 41 20 0,0 3 18 15,-3-2-47-15,-1 4-65 0,-2 0-23 16,-2 0-29-16,-2 0-58 0,-2 0-186 15,-5 1-67-15,0 2-149 0</inkml:trace>
  <inkml:trace contextRef="#ctx0" brushRef="#br0" timeOffset="31674.87">17593 9099 855 0,'0'0'1318'0,"0"0"-1144"15,0 0-144-15,0 0 112 0,0 0-29 0,0 0-100 16,92-17-13-16,-60 13-10 0,-2 0 7 16,1 2-30-16,-5-2-86 0,-2 1-27 15,-4 1-45-15,-2-1-175 0,-7 0-256 16,8 0-496-16</inkml:trace>
  <inkml:trace contextRef="#ctx0" brushRef="#br0" timeOffset="32054.87">18618 8671 1655 0,'0'0'244'0,"0"0"-88"0,0 0 255 16,0 0-40-16,0 0-159 0,0 0-164 16,0 0-48-16,0 0-2 0,0 0-11 15,0 0 13-15,0 0 25 0,-16 7 7 16,12 3-12-16,1 2 2 0,1 2 13 15,1 3-3-15,1 1 6 0,0 2-18 16,0 2-8-16,-2-2-11 0,-1 2 1 16,-1 1-2-16,0-3-13 0,0 2-64 15,2-3-131-15,2 0-139 0,0-1-47 16,3-5-255-16,11 3-598 0</inkml:trace>
  <inkml:trace contextRef="#ctx0" brushRef="#br0" timeOffset="32227.93">18815 8994 1828 0,'0'0'764'0,"0"0"-677"0,0 0 6 0,0 0 187 15,0 0-114-15,0 0-137 0,0 0 3 16,0 0-29-16,0 0-3 0,0 0-35 16,0 0-74-16,20-52-57 0,-14 50-27 15,1 1-91-15,2-2-111 0,4 2-157 16,0-3-8-16,0 3-148 0</inkml:trace>
  <inkml:trace contextRef="#ctx0" brushRef="#br0" timeOffset="32560.16">19036 8693 2250 0,'0'0'259'0,"0"0"-240"0,0 0 172 16,0 0 27-16,0 0-83 0,0 0-23 0,0 0-29 15,0 0-51-15,0 0-19 0,0 0 3 16,0 0-16-16,-6-21 0 0,15 25 9 16,3 3 26-16,4 0 10 15,2 4 3-15,1 2-1 0,2 2-2 0,1-1-7 16,-2 3-16-16,4 0 6 0,-4-2 4 16,-3 1-29-16,-2-1-3 0,-3 0 0 15,-5-2-2-15,-1-1-20 0,-5 0-7 16,-1-2 10-16,0-1 16 0,-4 0 2 15,-5 0 0-15,-2-3 1 0,-4 2 2 16,-1-3-2-16,-4-1-22 0,3-3-35 16,-2 2-10-16,-1-3-22 0,4 0-35 15,-2 0-52-15,2-3-29 0,-3-2-79 0,1-1-133 16,-2-2-122-16,0-3-200 0</inkml:trace>
  <inkml:trace contextRef="#ctx0" brushRef="#br0" timeOffset="32749.1">18975 8687 275 0,'0'0'515'0,"0"0"-163"16,0 0 19-16,9-71-7 0,-9 52-17 16,4 1-20-16,0 1-56 0,1 0-11 15,1 4-56-15,2 1-35 0,4-1-74 16,1 1-47-16,2 2-48 0,4-2-19 16,3 3-19-16,1 0 9 0,0 3-15 15,3 0 6-15,1 4-29 0,-1 1-38 16,-1 1-20-16,-2 0-54 0,-1 2-76 15,-1 3-67-15,-1 2-184 0,-5-2-664 16</inkml:trace>
  <inkml:trace contextRef="#ctx0" brushRef="#br0" timeOffset="32930.42">19740 8753 2500 0,'0'0'117'15,"0"0"-117"-15,0 0 0 0,0 0 71 16,0 0-71-16,0 0-246 0,0 0-370 16,0 0-839-16</inkml:trace>
  <inkml:trace contextRef="#ctx0" brushRef="#br0" timeOffset="34816.83">5179 12264 55 0,'0'0'274'0,"0"0"-114"15,0 0-62-15,0 0 133 0,0 0-6 16,0 0-137-16,0 0-87 0,0 0-1 16,0 0 4-16,22 64 12 0,-19-59 49 15,-2-2 33-15,2 0 16 0,1-2-27 16,-2 0 40-16,1 0 3 0,2-1 13 0,1 0 29 16,3 0 0-16,1 0-59 0,3-2-22 15,1-3-23-15,2-3-17 0,3-3 4 16,-2 0 0-16,3-2-7 0,-2-1-6 15,0-2-3-15,-3-2 19 0,-1-1-33 16,-2-1 20-16,-5-2 26 0,1-1-23 16,-5-3-48-16,-1-3-13 0,-2 0 12 15,0-2-1-15,-2 1 1 0,-1 1-1 16,-5-1 2-16,2 0-3 0,-1 0 6 16,-2 0 6-16,-1 0 11 0,0-1-18 15,-2 5 30-15,0-2-19 0,0 7 6 0,1 1 13 16,3 2-13-16,0 3 3 15,3-1 10-15,4 5-16 0,1-2 10 0,0 1-1 16,0-1-25-16,6 1-17 0,4-1-15 16,7 0-35-16,7 1-25 0,4 0 15 0,8 0 6 15,1 2-38-15,2 3-36 0,-1 2-71 16,-3 5-82-16,-7 0-91 0,-5 7-155 16,-9 3-32-16,-8 8-108 0</inkml:trace>
  <inkml:trace contextRef="#ctx0" brushRef="#br0" timeOffset="35006.55">5345 11987 1615 0,'0'0'377'0,"0"0"-186"16,0 0 81-16,0 0-88 0,0 0-184 15,0 0-87-15,0 0 26 0,0 0 41 16,95-45 8-16,-75 40-5 0,0 0-125 15,0 2-59-15,-2 3-192 0,-1 0-118 0,-4 0-108 16</inkml:trace>
  <inkml:trace contextRef="#ctx0" brushRef="#br0" timeOffset="35304.78">5767 12039 886 0,'0'0'1082'0,"0"0"-949"15,0 0-78-15,0 0 156 0,0 0-46 16,0 0-81-16,0 0-84 0,0 0-26 16,0 0 6-16,0 0 1 0,0 0 17 0,-68 52-24 15,67-42-6-15,1 2 17 16,0 0 15-16,1 0 3 0,5 2-3 15,0-1 0-15,5-4 0 0,1 2 1 0,2-2 15 16,2-1 7-16,3-3-1 0,1-1-22 16,0 0-13-16,3-4 11 0,2 0-56 15,-3 0-74-15,-1-2-111 0,-1-2-225 16,-2-3-72-16,-6 2-194 0</inkml:trace>
  <inkml:trace contextRef="#ctx0" brushRef="#br0" timeOffset="35525.89">6029 12010 1296 0,'0'0'758'0,"0"0"-460"0,0 0-43 16,0 0 48-16,0 0-82 0,0 0-212 15,0 0-9-15,0 0-47 0,0 0-27 16,0 0-39-16,0 0 46 0,-11 6 67 16,19 4 3-16,-2 0 16 0,0 3 1 15,1 0 5-15,-2 1-5 0,-1 1-4 0,-1 1-16 16,-1 0-29-16,0 1-26 0,1-3-25 15,0-1-49-15,0 0-42 0,0-3-14 16,1 1-93-16,3-5-106 0,-1-1-153 16,-2-2-53-16</inkml:trace>
  <inkml:trace contextRef="#ctx0" brushRef="#br0" timeOffset="35766.89">6178 11995 1110 0,'0'0'0'16,"0"0"78"-16,0 0-78 0,0 0 166 16,0 0-75-16,0 0-23 0,0 0 30 15,0 0-23-15,0 0 19 0,0 0 49 16,0 0-36-16,-71 34-7 0,67-23-15 16,1-2-30-16,3 0-36 0,0-2-19 15,0 1-26-15,3-1 13 0,3-1-16 0,5-1 15 16,4-1 14-16,5-2 33 0,3-2 22 15,4 0-10-15,6 0-45 0,2-3-58 16,-2-2-56-16,2-2-58 0,-2 1-204 16,-7-1-272-16</inkml:trace>
  <inkml:trace contextRef="#ctx0" brushRef="#br0" timeOffset="35951.28">6552 11876 1137 0,'0'0'579'0,"0"0"-579"0,0 0-3 0,0 0 3 15,0 0 94-15,0 0-94 0,0 0 0 16,84-59-52-16,-71 54 13 0,2 3-91 16,-3-3-36-16,3 4 6 0,1-3-64 15,-5 3-223-15</inkml:trace>
  <inkml:trace contextRef="#ctx0" brushRef="#br0" timeOffset="36134.39">6717 11968 1413 0,'0'0'394'0,"0"0"-394"0,0 0 0 16,0 0 68-16,0 0-3 0,0 0-16 15,89-39-17-15,-65 31-32 0,2 1 0 0,2-2-344 16,-11 1-369-16</inkml:trace>
  <inkml:trace contextRef="#ctx0" brushRef="#br0" timeOffset="36673.05">7256 11575 1653 0,'0'0'299'0,"0"0"-169"16,0 0 132-16,0 0 39 0,0 0-105 0,0 0-93 15,0 0 0-15,0 0-39 16,0 0 12-16,-19-67-76 0,26 59-41 0,5 1-17 16,1 1 13-16,5 0-25 15,1 1 15-15,3 2 17 0,-1 2 9 0,0 1-7 16,-1 0 36-16,-2 4 20 0,-2 2-20 15,0 5-14-15,-6-1-12 0,-1 2-13 16,-3 2-3-16,-2 1 17 0,-4 2 25 16,0 2 13-16,-6 1 16 0,-2-1-13 15,-4 4 13-15,-1-3-29 0,0 1 0 16,-1-1 0-16,4-4 6 0,-2 1 33 16,1-3-7-16,2-2 7 0,2-2-7 15,2-2-7-15,2-3-24 0,-2-3-1 0,5 0 0 16,0-2 39-16,0 0 31 0,0 0 14 15,0 0-27-15,5 0-22 0,3-3 4 16,3-1-20-16,5-2-3 0,7-3-16 16,8-1-3-16,4-2-97 0,0 0-66 15,1 1-33-15,0-2-97 0,-3-1-226 16,-7 2-666-16</inkml:trace>
  <inkml:trace contextRef="#ctx0" brushRef="#br0" timeOffset="36996.01">7757 11554 1041 0,'0'0'410'0,"0"0"-149"0,0 0 60 16,0 0-23-16,0 0-71 0,0 0-105 15,0 0-122-15,0 0-51 0,0 0 2 0,0 0 23 16,-21 15 26-16,21-8 1 0,0 0 3 16,0 2-2-16,3-1 0 0,1-2-2 15,4 0 0-15,1 1 2 0,1-2 12 16,3 0 22-16,2-2 15 0,2-2-12 15,0-1 6-15,2 0-26 0,1 0-3 16,-1-3 4-16,-2-2-4 0,-4-1 26 0,0-2 3 16,-4 1 25-16,-3-3 36 15,-4 0 9-15,-2-3-6 0,-1-1-71 0,-8-1 19 16,-5-2-57-16,-2 2 0 0,-4 1 17 16,1 2-17-16,-4 3-1 0,3 2-24 15,-2 2-7-15,5 4-3 0,-3 1-58 16,5 0-86-16,0 2-75 0,3 6-104 15,3 0-167-15,2-2-213 0,7 4-400 0</inkml:trace>
  <inkml:trace contextRef="#ctx0" brushRef="#br0" timeOffset="37265.18">8073 11350 2119 0,'0'0'330'16,"0"0"-237"-16,0 0 175 0,0 0-85 16,0 0-177-16,0 0-6 0,0 0-25 15,0 0-33-15,0 0 16 0,0 0 42 16,0 0 20-16,24 32-1 0,-18-18-17 16,0 2 0-16,1-1-2 0,-3 1-2 15,1-1 0-15,-1 0-17 0,-2-1-10 16,-1-1-7-16,2 1-2 0,-3-3-11 0,0-1-47 15,0-3-69-15,0-1-48 0,0-1-154 16,0-2-176-16,-3-2-125 0,-1-1-22 0</inkml:trace>
  <inkml:trace contextRef="#ctx0" brushRef="#br0" timeOffset="37451.25">8123 11415 427 0,'0'0'580'0,"0"0"-208"0,0 0 64 0,0 0-66 15,0 0-102-15,0 0-58 0,0 0-81 16,0 0-51-16,0 0-78 0,0 0-106 15,0 0-62-15,25-43 168 0,-14 48 10 16,4 0 29-16,5 3-4 0,1-1-16 16,5 4-2-16,1 0 15 0,3 0 6 15,0 1-38-15,0-3-3 0,1 2-35 0,-4-4 25 16,0 0-145-16,-5-2-43 0,-5-2-25 16,-4-1-112-16,-3-2-173 0,-2 0-542 15</inkml:trace>
  <inkml:trace contextRef="#ctx0" brushRef="#br0" timeOffset="37665.83">8429 11265 1892 0,'0'0'257'0,"0"0"-134"0,0 0 190 16,0 0-29-16,0 0-140 0,0 0-76 15,0 0-68-15,0 0-60 0,0 0-78 16,0 0 35-16,-5 11 100 0,8 1 3 0,3 1 16 15,0 1 0-15,3 1-16 0,-1 1-81 16,-1-2-57-16,1 3-11 0,-1-3-42 16,1 2-55-16,-2-2-160 0,0-2-47 15,1-1-55-15,-2-1-102 0</inkml:trace>
  <inkml:trace contextRef="#ctx0" brushRef="#br0" timeOffset="37983.58">8664 11091 1061 0,'0'0'1157'16,"0"0"-1047"-16,0 0 48 0,0 0 133 0,0 0-125 15,0 0-166-15,0 0-106 0,0 0-10 16,0 0 116-16,0 0 61 0,0 0 3 15,-7 59 1-15,8-37-4 0,5 3-20 16,-2 0 11-16,5 3-1 0,-2 0-9 16,0 0 15-16,1 3-35 0,1-1-19 15,-3-1 22-15,3 2-24 0,-2 2 2 16,3-3-3-16,-3 0-12 0,1-3-4 16,0 0-20-16,-4-3-40 0,2-2-11 15,-3-1-83-15,-1-2-110 0,-2-2-37 16,0-4-108-16,0-2-164 0,-3-4-384 15</inkml:trace>
  <inkml:trace contextRef="#ctx0" brushRef="#br0" timeOffset="38588.05">8834 11412 1694 0,'0'0'195'0,"0"0"-45"16,0 0 206-16,0 0-65 0,0 0-169 15,0 0-122-15,0 0-19 0,0 0-14 16,0 0-44-16,0 0 77 0,3 3 10 16,1 7 44-16,-1-2-2 0,1 3-7 15,1-1-3-15,0-1-16 0,-2-1-10 16,0 0-4-16,-2-1 4 0,1-1-16 16,-1-1 0-16,1-3-28 0,-1 2-30 15,-1-3-29-15,0-1-26 0,0 0 10 16,0 0 103-16,0 0 35 0,0-1 85 15,0-4-40-15,2-3-80 0,-2-2 0 0,1-2-38 16,1-1 2-16,2 1 33 0,0-1-23 16,5 2 4-16,-2 1-4 0,3 0-65 15,0 2 46-15,-1 2 10 0,-2 0-10 0,-1 4-11 16,2 2 8-16,-3 0-27 16,1 0-35-16,-2 1 72 0,3 6 38 0,0-1 36 15,2 2 32-15,-2 1-45 0,2-2 13 16,4 1 2-16,-3 0 14 0,-1-2 10 15,1 1-17-15,-2-2-26 0,-3-3 43 16,-2 2-17-16,-2-2-32 0,1-2 3 16,-2 0 13-16,0 0 29 0,0 0 26 15,0 0 22-15,0-3-45 0,0-5-61 16,0-1-23-16,0-1-2 0,0-3 24 16,2 0-38-16,4-1 26 0,-2-1-58 15,1 2 7-15,-1 1 25 0,2 2 39 0,-2 1 12 16,3 2 24-16,-1 0 44 0,3 2-80 15,-2 2-61-15,1 1-13 0,0 2 9 16,-1 0 7-16,2 0 58 0,1 5 0 16,-2 4 2-16,1 0-2 0,4 4-16 15,-3 0-10-15,0 1 0 0,0 1 1 16,-1-2-11-16,-3 0-29 0,-3-2 7 0,-3 1-36 16,0-1-22-16,0-3-69 0,-5 0-98 15,1 0-95-15,-1-5-208 0,1 1-74 0</inkml:trace>
  <inkml:trace contextRef="#ctx0" brushRef="#br0" timeOffset="39182.97">9327 11319 1451 0,'0'0'111'16,"0"0"-111"-16,0 0 273 0,0 0-20 15,0 0-65-15,0 0-23 0,0 0-19 16,0 0-17-16,31 68-17 0,-29-60-25 16,-2-3-32-16,0 2-20 0,0-2-13 0,0-2-6 15,0 1-16-15,-2 0-16 0,1-2-13 16,-2-1-22-16,3-1 0 0,-3 0 51 16,3-1 86-16,-3-5-86 0,-1-1 0 0,1-2-57 15,0-3 15-15,3-1 19 0,-1 0-31 16,1-4-20-16,0 2-78 0,1 1 20 15,2 1-59-15,2 4 77 0,0 1 114 16,-1 5 7-16,-1 0 93 0,0 2 30 16,-1 1-62-16,-1 0-68 0,2 0-75 15,0 0 75-15,4 4 104 0,2 1 9 16,-2 0 0-16,3 0-33 0,0 0 17 16,-1 1-33-16,-2 1-16 0,-1-2 7 15,1-1-30-15,-3-2-2 0,-1 3-4 16,-1-4-19-16,-1-1 2 0,-1 0 33 15,0 0 16-15,0 0 0 0,0 0 7 0,0 0 2 16,3 0 13-16,1-4 48 0,1-3-73 16,2 0-48-16,1-4-19 0,3 1-16 15,1 0 0-15,0-1-22 0,1 2-13 16,1 0 16-16,-2 2 12 0,-1 2-6 0,-2-1 7 16,-3 5 6-16,-3 0 16 0,-2 1 19 15,-1 0 11-15,0 0-1 0,0 0-10 16,0 2-70-16,2 5 37 0,2 2 21 15,2 3 12-15,1 0 1 0,0 2 0 16,-1 1 0-16,4-1-1 0,-3-1-16 16,-1-2-3-16,0 0-4 0,-2-2-31 15,-1-3-78-15,0 0-90 0,-3 0-40 16,2-2-156-16,-2-3-230 0,0-1-558 0</inkml:trace>
  <inkml:trace contextRef="#ctx0" brushRef="#br0" timeOffset="39534.85">9564 10951 1949 0,'0'0'353'0,"0"0"-314"0,0 0 145 15,0 0 45-15,0 0-209 0,0 0-20 16,0 0-29-16,0 0 29 0,86-36-3 15,-71 37 3-15,-3 7 11 0,-1 2-11 16,-3 5-35-16,-4 0-10 0,-1 3 6 16,-3 0 10-16,0 0 12 0,0 0 17 15,-3 0 16-15,0-3 0 0,0-2 26 16,0-1 3-16,2-3-13 0,-2-1 29 16,3-4 0-16,-3 0-28 0,3-2 12 0,0-2 12 15,0 0 72-15,0 0 37 0,4 0 37 16,2 0-6-16,4-2-49 0,2 0-70 15,8-3-78-15,4-2-6 0,1 1-73 0,-3 1-37 16,-2 1-20-16,-5 1-61 16,-1 3-4-16,-3 0-87 0,2 0-112 0,-3 0-255 15,10 2-557-15</inkml:trace>
  <inkml:trace contextRef="#ctx0" brushRef="#br0" timeOffset="39774.11">10309 11300 1319 0,'0'0'825'0,"0"0"-630"16,0 0-69-16,0 0 126 0,0 0 14 0,0 0-70 15,2 72-84-15,-2-65-1 16,-3 3-44-16,3-3-32 0,-3 2-19 0,3 0-16 15,-1 2-16-15,-2 1-92 16,0 1-55-16,0 4-176 0,-7 0-200 0,4-4-557 16</inkml:trace>
  <inkml:trace contextRef="#ctx0" brushRef="#br0" timeOffset="41234.83">12072 11418 290 0,'0'0'330'0,"0"0"-37"15,0 0-32-15,0 0 32 0,0 0-27 16,0 0-87-16,0 0-98 0,0 0-58 15,0 0-7-15,0 0 10 0,-13 9 3 16,9-6 30-16,3-1-1 0,-1 1-22 16,1 1-11-16,1 0 21 0,0 1-11 15,0-2 14-15,0 3-1 0,1 0-6 0,7-1-13 16,0 2 10-16,0-1 0 0,3-1 19 16,1 2-6-16,0-3-11 0,1-1-2 15,-3 0-16-15,0-2 9 0,0 0 10 16,0-1 12-16,-2 0-2 0,1-1 12 15,0-5-3-15,1 0 15 0,-1-5-25 16,1-1-22-16,-1 0 19 0,-2-3 3 0,-1-4-32 16,-1-1 6-16,-2-4-25 0,-1 0-22 15,-2-1 6-15,0 0-12 0,-6-4-30 16,-5 4 14-16,-1-4 28 0,-4 4-7 16,0-1 21-16,-1-1 1 0,-2 2-31 15,-1 2 12-15,1-1 20 0,2 3 22 16,-2 0 7-16,3 2-23 0,2 2-6 15,2 2 0-15,4 0 29 0,2 2 25 16,3 1-12-16,3 3-4 0,0-1-25 16,0 1-4-16,7 0-9 0,2 0-28 0,3 1-33 15,3-1-6-15,4 1 16 0,4 1 3 16,2 1 19-16,2 3 4 0,3-1 9 16,-1 3 3-16,4 1-6 0,0 0-39 15,-4 2-100-15,0 7-51 0,-6 3-7 16,-1 3-63-16,-8 3-163 0,-7 0-235 15,-5-2-118-15</inkml:trace>
  <inkml:trace contextRef="#ctx0" brushRef="#br0" timeOffset="41408.18">12079 11280 1076 0,'0'0'527'16,"0"0"-439"-16,0 0-46 0,0 0 62 0,0 0-16 15,79-22-72-15,-54 15-16 0,-2 0-3 16,-1 0-150-16,1 2-110 0,-6 1 35 16,2-2-16-16,-6 4-128 0,0-1-182 15</inkml:trace>
  <inkml:trace contextRef="#ctx0" brushRef="#br0" timeOffset="41933.86">12507 11317 1755 0,'0'0'542'0,"0"0"-542"0,0 0-33 16,0 0 33-16,0 0 88 0,0 0-27 16,0 0-3-16,0 0 4 0,0 0 18 15,0 0-15-15,0 0 12 0,11 28-38 16,-6-20-4-16,1 0-12 0,1 4-7 15,3-2-13-15,5 2 20 0,1-2 6 16,1-1-29-16,-1-2-18 0,1-1 18 16,-1-2 0-16,-3-3 13 0,-2-1 13 15,2 0 16-15,-1 0 19 0,-2-6 3 16,1-1 6-16,0-2 0 0,-1 0-12 0,-2-2 28 16,-1-2-4-16,-1 1 20 15,0 0 15-15,-3 0 9 0,-1 1 12 16,0 4-30-16,-2 1 1 0,1-1-28 0,1 3-53 15,-1 1-6-15,-1 1-4 0,0 1 0 16,0 1-18-16,0 0-31 0,0 0-34 16,0 0-41-16,0 5-39 0,3 2 48 0,0 6 84 15,2 5 12-15,2 3 1 0,1 2 1 16,1 3 2-16,0 0 16 0,-3-2 6 16,-2 3-22-16,-4 0 10 0,0 0-11 15,-6-1 17-15,-7 0-16 0,-7-3 0 16,1 1 19-16,-7-2-22 0,-1-1 0 15,-5-3-3-15,3-4-10 0,-4-1 11 16,1-4-26-16,2 0 3 0,1-7-32 16,6 1-6-16,2-3 0 0,5 0-44 0,4-4-96 15,2-2-62-15,7-3-36 16,3-1-96-16,0-3-290 0,6 2-300 16</inkml:trace>
  <inkml:trace contextRef="#ctx0" brushRef="#br0" timeOffset="42164.85">13259 11111 2081 0,'0'0'427'0,"0"0"-427"0,0 0 0 0,0 0 42 16,0 0-7-16,0 0-35 0,104-36-71 16,-72 30-35-16,0 2-59 0,-2 4-147 15,-3 0-175-15,-4 0-51 0,-7 0-65 0</inkml:trace>
  <inkml:trace contextRef="#ctx0" brushRef="#br0" timeOffset="42352.88">13340 11262 1914 0,'0'0'486'0,"0"0"-340"0,0 0-1 15,0 0 29-15,0 0-72 0,0 0-102 16,0 0-22-16,0 0-4 0,100-28 7 16,-70 19-13-16,2 1 32 0,-3 1 0 15,-2-1-119-15,0 2-91 0,-2-3-97 16,-4 2-180-16,-5 0-323 0</inkml:trace>
  <inkml:trace contextRef="#ctx0" brushRef="#br0" timeOffset="42731.96">14055 10697 1003 0,'0'0'1085'0,"0"0"-945"16,0 0-11-16,0 0 262 0,0 0-19 15,0 0-129-15,0 0-53 0,0 0-6 16,0 0-64-16,0 0-73 0,0 0-47 0,13-46-23 16,-13 46-56-16,0 3-47 0,-1 3 15 15,-2 3 92-15,-4 2 19 0,2 6 2 16,-2 0 1-16,3 2 1 0,-1 1 8 15,2 3-12-15,0-1 0 0,-1 1 19 16,3-1-17-16,1 1 11 0,0-1-13 16,0-2 0-16,0 0 0 0,5-1 0 0,1-2-19 15,3-2 6-15,3-1 12 16,3-2-1-16,0-2-14 0,4-2 16 16,2-2 1-16,1-2-1 0,2-1-9 0,2-3-51 15,3 0-93-15,0 0-100 0,-2-3-113 16,-2-3-148-16,-8 0-532 0</inkml:trace>
  <inkml:trace contextRef="#ctx0" brushRef="#br0" timeOffset="42956.28">14348 10870 1918 0,'0'0'396'16,"0"0"-286"-16,0 0 187 0,0 0 5 15,0 0-183-15,0 0-119 0,0 0-32 0,0 0-23 16,0 0 55-16,0 0 23 15,0 0 41-15,-6 38-36 0,4-21 1 0,2 0-3 16,-3 2-4-16,-1-1-11 0,1 2-11 16,2-1-3-16,0-1-19 0,1 0-29 15,0-1-35-15,1-3-14 0,3-3-41 16,3 1-10-16,1-3-40 0,0-3-38 16,1 1-108-16,2-5-193 0,-2-1-291 15</inkml:trace>
  <inkml:trace contextRef="#ctx0" brushRef="#br0" timeOffset="43231.97">14525 10672 734 0,'0'0'1676'0,"0"0"-1595"0,0 0-26 0,0 0 305 15,0 0-20-15,0 0-197 0,0 0-143 16,0 0 0-16,0 0-38 0,0 0-80 15,-2-18 118-15,7 31 35 0,-2 5 39 16,1 2-17-16,0 3-22 0,-1 2-16 16,0-1-18-16,0 3 0 0,3 0 16 0,-5-3-17 15,3 1-32-15,-4-2-9 16,3-1-10-16,0-3 13 0,0 1-1 0,2-5-24 16,0-1-20-16,2-1-52 15,2-2-22-15,1-4-24 0,3-2-77 0,0-1-131 16,-3-4-261-16,6 0-541 0</inkml:trace>
  <inkml:trace contextRef="#ctx0" brushRef="#br0" timeOffset="43501.04">14784 10709 1497 0,'0'0'474'0,"0"0"-373"15,0 0 152-15,0 0 99 0,0 0-133 16,0 0-174-16,0 0-45 0,0 0 0 15,0 0 13-15,0 0 60 0,93-17-2 0,-69 28-14 16,2 0-2-16,-6 1-14 16,0 2-18-16,-3 0-20 0,-3 1-3 0,-3 1 0 15,-1-2-13-15,-1 0 11 16,-2-1 0-16,-1 0-1 0,1 0 3 0,-3-3 2 16,1 2-1-16,-2-1 2 0,0 0-3 15,-3-4 0-15,0 2-42 0,0-2-6 16,0-1-22-16,-3-2-26 0,-5 0-48 15,-4 0-21-15,-5-2-122 0,3-2-345 16,-14 0-748-16</inkml:trace>
  <inkml:trace contextRef="#ctx0" brushRef="#br0" timeOffset="43772.87">14904 10626 26 0,'0'0'1851'0,"0"0"-1649"0,0 0-125 16,0 0 50-16,0 0 2 0,0 0-67 16,0 0-33-16,83-36 9 0,-61 30-15 15,1 2-23-15,0 0-3 0,0 2-20 16,-2-1 10-16,0 2 12 0,-1-2 1 15,-1 2 3-15,0 1-3 0,-3 0-32 16,1 0-146-16,-4 0-182 0,1 0-336 16,2 0-565-16</inkml:trace>
  <inkml:trace contextRef="#ctx0" brushRef="#br0" timeOffset="44069.07">15460 10552 901 0,'0'0'1388'15,"0"0"-1129"-15,0 0-130 0,0 0-10 16,0 0-45-16,0 0-74 0,0 0-37 16,0 0 37-16,0 0 25 0,0 0 23 15,0 0-15-15,-17 62-1 0,11-43 3 16,2 3-14-16,0 2-21 0,1 1 0 15,1-1 2-15,1 1 11 0,-1-1 0 16,2-2 10-16,-1-3-20 0,-1-1 16 16,2-2-6-16,-3-2-13 0,3-2-13 0,0-1-29 15,0-2-25-15,0 1-42 0,0-3-52 16,0-1-100-16,0-1-76 0,0-3-267 16,0-2-442-16</inkml:trace>
  <inkml:trace contextRef="#ctx0" brushRef="#br0" timeOffset="44319.02">15395 10614 2327 0,'0'0'310'0,"0"0"-239"0,0 0 145 16,0 0 56-16,0 0-90 0,0 0-68 16,0 0-114-16,0 0-13 0,0 0-107 15,0 0-14-15,22-13 121 0,-8 22 13 0,4 2 45 16,2 5 6-16,4 2-10 0,2 0 0 15,0 1 7-15,0-1-22 0,-3 0-14 16,0 0-12-16,-3-1-12 0,-5-4-23 16,-1-2-4-16,-2-2-15 0,-3-1-35 15,0-1-29-15,-3-2-10 0,0-2-65 0,1 2-52 16,2-3-49-16,-2-2-96 0,0 0-136 16,-4 0-198-16</inkml:trace>
  <inkml:trace contextRef="#ctx0" brushRef="#br0" timeOffset="44572.21">15679 10518 1076 0,'0'0'758'15,"0"0"-537"-15,0 0 35 0,0 0 122 16,0 0-134-16,0 0-83 0,0 0-37 16,0 0-89-16,0 0-35 0,0 0-102 15,0 0 32-15,-6-43 70 0,6 50 77 16,0 5-26-16,0 4-13 0,0-1-6 15,0 6-13-15,-1-1-3 0,0 3-14 16,1 0 8-16,0 1-10 0,0-3-16 16,5 2 0-16,0-3-16 0,-1 1-13 0,-1-5-6 15,1 0-16-15,-1-4-16 0,-2 1-17 16,1-2-35-16,-1-1-71 0,1-2-88 16,-1-3-317-16,1-1-513 0</inkml:trace>
  <inkml:trace contextRef="#ctx0" brushRef="#br0" timeOffset="44864.75">15829 10343 1731 0,'0'0'318'0,"0"0"-107"0,0 0 174 16,0 0-115-16,0 0-270 0,0 0-6 15,0 0-84-15,0 0 90 0,0 0 19 0,0 0 29 16,-12 58 7-16,12-33 18 16,0 2 4-16,2 2 0 0,2 2-10 0,1 3 10 15,1-2-17-15,-1 1 4 0,-2-1-39 16,3-1-9-16,-3-1-3 0,0-3-12 16,-2-2-1-16,-1-2-32 0,1-2-19 0,-1-1-15 15,0-2-33-15,0-3-122 16,0-2-94-16,0 0-60 0,0-4-186 0,0-2-415 15</inkml:trace>
  <inkml:trace contextRef="#ctx0" brushRef="#br0" timeOffset="45549.86">16037 10531 2339 0,'0'0'84'0,"0"0"-39"16,0 0-45-16,0 0 10 0,0 0 16 0,0 0 0 15,0 0 87-15,0 0 15 0,0 0 11 16,0 0-33-16,44 81-33 0,-41-65-37 0,0 0 8 16,0 1-21-16,-3-3-4 0,3 2 0 15,-3-3-18-15,0-2 2 0,0 0-1 16,0-2 0-16,0-3-2 0,0 0-19 15,0-2-22-15,0-2-55 0,0-1-32 16,0-1 13-16,0 0 115 0,0 0 138 16,0-7-77-16,0-3-61 0,0-3-80 15,1-3 12-15,2-2 7 0,0-3-10 16,1 3-9-16,2 0-26 0,0 1 57 16,2 3 49-16,-2 2 13 0,0 4 16 15,1-2 10-15,-1 5 35 0,0 3 29 16,-3 1-87-16,1 1-16 0,-1 0-1 0,1 0-41 15,1 3 42-15,1 4 16 0,2 2 10 16,-1 1-7-16,-1 2 1 0,4 1-1 16,-1-2-16-16,-1 1 10 0,0-2 16 15,-3-1 13-15,2-1-4 0,-2-3-15 0,-2-1-7 16,-2-2 6-16,1-1-6 0,-2-1 0 16,0 0 7-16,0 0-7 0,0 0 3 15,1 0-19-15,-1-5-16 0,2-1-128 16,0-2-17-16,0-2 19 0,1-2 20 15,0-1 38-15,2 1 25 0,2-2 1 16,-1-1 52-16,3 1 5 0,1 1 2 16,0 2 1-16,0 0-2 0,0 3 13 15,-1-1 3-15,-3 3-16 0,1 4 1 16,-3-2 14-16,3 4-15 0,-4 0-13 0,2 0-48 16,-1 0 51-16,2 3 10 0,-2 3 55 15,-1 2 32-15,3 3 14 0,-5 1-24 16,0 2-35-16,1 1-3 0,-1-1-1 15,-1 3-12-15,0-3-7 0,2 1 4 16,-1-1-4-16,1-2-19 0,-1 0-3 16,1-1-78-16,-1-4-35 0,1 1-39 0,-1 0-26 15,2-5-159-15,1 1-219 0,0-1-174 16</inkml:trace>
  <inkml:trace contextRef="#ctx0" brushRef="#br0" timeOffset="46200.1">16555 10529 1175 0,'0'0'273'16,"0"0"-253"-16,0 0 324 0,0 0-19 15,0 0-85-15,0 0-98 0,0 0-13 0,0 74-23 16,0-58-12-16,0-2-21 0,0-1-21 15,0 1 2-15,-4-2-22 0,1-2-9 16,-2-1-20-16,-1-3 19 0,1 0-22 16,2-4-1-16,1 1-47 0,2-2-16 15,-2-1 55-15,2 0 9 0,0 0 96 16,0-3 25-16,0-3-118 0,0-2-3 0,3-4-47 16,0 0 24-16,1-2-25 0,1-3-38 15,-1 0-33-15,3-1-45 0,0 1-49 16,1 1 28-16,0 1 43 0,0 3 41 15,1 1 101-15,-3 5 10 0,-1 3 52 16,-2-1 84-16,-2 4 6 0,-1 0-49 16,4 0-103-16,-1 0-145 0,1 3 145 15,1 4 13-15,2 0 45 0,0 4-10 16,2-3 30-16,2 4-33 0,-2 0 3 16,1-2-22-16,0-1-10 0,-3-3 10 15,1 1 9-15,-2-1-6 0,0-2 3 0,-3-1-3 16,-1-2-6-16,-1-1 2 15,-1 0 40-15,0 0 28 0,0 0-10 0,0 0-10 16,0-4-73-16,0-1-25 0,0-4-4 16,0-1-3-16,2-3-22 0,2-4 50 15,1 2-34-15,3-1-39 0,4-1 10 0,-1 4 12 16,3 1-19-16,-3 1 58 0,0 5 16 16,-2-1 42-16,-5 5 57 0,0-1-12 15,-1 3-65-15,-3 0-22 0,2 0-89 16,-1 1 41-16,4 5 48 0,-2 3 41 15,3 1-12-15,0 1-26 0,0 3 13 16,0 0 13-16,1 0 13 0,0 1 3 16,-1-1-16-16,1 4-10 0,1-2 0 15,0-1-3-15,-1 2-16 0,-1-4-13 16,1 0-83-16,-2-2-55 0,0 0-58 0,-2-2-62 16,2-1-75-16,-1-2-190 0,-1-4-158 15</inkml:trace>
  <inkml:trace contextRef="#ctx0" brushRef="#br0" timeOffset="46603.08">16965 10182 1778 0,'0'0'0'16,"0"0"-75"-16,0 0 75 0,0 0 234 16,0 0-192-16,88-26-19 0,-68 26 6 0,0 0 39 15,-1 0-6-15,-5 1 28 0,0 6 11 16,-3 3-53-16,0-2 17 0,-2 4-65 16,-1 2 0-16,-2 0-36 0,-3 0 17 15,-1 1-23-15,-2-1 29 0,-2-1 0 16,-7-1 3-16,-5 3 10 0,-5-1 23 0,-2-1 22 15,-4-1 14-15,3 1 31 0,-2-1 0 16,4-2-16-16,7-2-25 16,0-3 28-16,7-1 29 0,3-3 6 0,3-1 35 15,0 0 10-15,0 0 11 0,0 0-10 16,2 0-22-16,5 0-7 0,7 0-92 16,5-2-37-16,7-1-34 0,6 1-51 15,3-1-53-15,-1 3-49 0,5 0-103 16,-5 2-132-16,-8 1-218 0,7 2-738 0</inkml:trace>
  <inkml:trace contextRef="#ctx0" brushRef="#br0" timeOffset="46767.84">17521 10614 1266 0,'0'0'1299'0,"0"0"-1234"15,0 0 73-15,0 0 158 0,0 0-18 16,0 0-103-16,0 0-84 0,0 0-56 15,0 0-35-15,0 0-94 0,4 4-100 16,-9-4-87-16,-3 0-285 0,0-3-919 16</inkml:trace>
  <inkml:trace contextRef="#ctx0" brushRef="#br0" timeOffset="75202.8">23392 2101 267 0,'0'0'287'0,"0"0"-248"0,0 0 1 15,0 0 214-15,0 0 16 0,0 0-3 16,0 0-247-16,0 0 97 0,15-74 26 15,-12 65-52-15,-2 0 101 0,4 1-50 16,-4 2 43-16,0 0-59 0,-1 1-26 16,0 2-32-16,0 0-19 0,0 1 25 15,0 2-16-15,0 0-42 0,-2 0-16 16,-1 0-78-16,-2 4-51 0,2 3-103 16,-4 5 161-16,-3 5 71 0,-1 4 113 15,-3 5-29-15,-3 2-71 0,1 2-16 16,1 2 3-16,1 0-67 0,-1 3 67 15,3-2 39-15,1 1-13 0,1 1-26 0,1-3 0 16,0-1-19-16,1-4 42 0,0-2-20 16,3-5 0-16,0-4 21 0,1-4-24 15,1-4-3-15,3-3 3 0,0-4 20 16,0-1 58-16,0 0 108 0,2-5 42 0,3-5-29 16,1-7-199-16,0-5-13 0,0-4-48 15,2-9 45-15,1-4-64 0,0-4 16 16,2-2-26-16,2 0 49 0,-1 2 39 15,0 0 0-15,2 5 4 0,-4 2-2 16,0 4 2-16,-2 6 10 0,-3 2 94 16,-2 6 42-16,-2 3-46 0,1 4-35 15,-2 1 6-15,1 3-38 0,0 1-16 16,-1 2-19-16,3 2 2 0,-3 1 12 0,4-1-14 16,-1 2-38-16,0 0-35 0,6 0-39 15,5 5 26-15,5 6 79 0,6 2 7 16,2 3 3-16,-1 4-3 0,-3 2 0 15,0 2-55-15,-3 2 17 0,-2 1 34 16,0-1-15-16,1-2 19 0,-3 0 15 0,-1 0-15 16,0-1 0-16,-1-3-1 0,-3 1-22 15,-3-3-67-15,-2 0-16 0,0-3-7 16,-4 1-22-16,-2-1-69 0,0 0-16 16,-2-4-85-16,-8 1-124 0,-5-3-40 15,2-3-249-15</inkml:trace>
  <inkml:trace contextRef="#ctx0" brushRef="#br0" timeOffset="75439.06">23218 2384 1101 0,'0'0'45'15,"0"0"-15"-15,0 0-30 0,0 0 257 16,0 0-101-16,0 0-26 0,94-53 52 0,-69 45 16 15,0 2-23-15,0-2-36 0,4 1-13 16,-4 2-64-16,4 0 47 0,-3 0-35 16,-2 0-58-16,-2 1-16 0,-2 2-132 15,2-3-116-15,-2 4-63 0,0-1-1 16,3 0-114-16,0 0-147 0,-7 1-99 16</inkml:trace>
  <inkml:trace contextRef="#ctx0" brushRef="#br0" timeOffset="75892.89">24148 2101 1030 0,'0'0'563'0,"0"0"-423"0,0 0 16 16,0 0 120-16,0 0-14 0,0 0-116 15,0 0-66-15,0 0-80 0,-94-5-54 16,74 12 51-16,1-1-52 0,-3 2 52 15,2 1-94-15,3 3 49 0,1 1 35 16,4-1-91-16,5-2 104 0,4-4-71 16,2-1-130-16,1-2-117 0,0 2 184 15,0 0 134-15,4 1 56 0,5 1 25 0,1 0-3 16,4-1-23-16,2 0 36 0,4-1 3 16,-3 0-55-16,3 1 29 0,-3-1-68 15,-3 1-11-15,0-1-47 0,-3 0 19 16,-3 0 13-16,1 2 26 0,-3-3 30 15,-1 1-30-15,0-3 0 0,-4 3 17 16,1-3 22-16,-1 1-39 0,-1 0-55 16,0 4-13-16,-3 1 68 0,-4 2 101 15,-6 0 22-15,0 3 16 0,-2-1-29 16,-2-2-19-16,3 0-33 0,-2-1-22 0,1 1-33 16,1-3 19-16,0-1-9 0,0 0 23 15,0-1-36-15,0-3-42 0,4 1-49 16,1-2-5-16,1-1 8 0,3 0 27 15,4 0 22-15,1-4-49 0,1-2-152 16,9-2-72-16,5-1-199 0,6-1 22 16,-3 1-22-16</inkml:trace>
  <inkml:trace contextRef="#ctx0" brushRef="#br0" timeOffset="76211.78">24660 2044 1562 0,'0'0'247'0,"0"0"-221"16,0 0-26-16,0 0 149 0,-90-3-3 15,61 6-61-15,-3 3-59 0,2 2 19 16,1-2-13-16,2 3 1 0,2 0-3 16,6 0-30-16,2 1-23 0,1-1-9 15,3 2 9-15,3 0-16 0,4 0 13 0,0 1-16 16,3-1-6-16,3 1 2 0,0 1 46 15,9-1 47-15,2 1 40 0,3 0 30 16,6-1-36-16,0-2 3 0,4-2-13 16,2-2 6-16,1-2-29 0,-1-2-19 15,1-2-29-15,-3 0-9 0,-2 0-78 16,-2-1-33-16,-2-1 4 0,-7 0-39 16,-2 1-49-16,-2 1-63 0,-3 0-107 15,-4 0-127-15,0 0-181 0</inkml:trace>
  <inkml:trace contextRef="#ctx0" brushRef="#br0" timeOffset="77273.89">23391 3552 1474 0,'0'0'156'0,"0"0"-120"16,0 0-36-16,0 0 276 0,0 0-19 15,0 0-131-15,0 0-126 0,0 0-10 16,0 0-61-16,0 0-13 0,0 0 25 15,-14 17 59-15,9-5 61 0,-1 2 17 16,2 1-10-16,-4 0-20 0,2 2 10 16,-2 0-12-16,-2 0 8 0,-1-1 24 0,-2 0-33 15,-1 1-6-15,0-3-39 0,0 2-30 16,1-4 7-16,3 0-35 0,2-3-13 16,0-1 10-16,4-4-17 0,2-1 13 15,-1 0 36-15,3-3 3 0,0 0 26 16,0 0 55-16,0 0 42 0,0-7 23 15,0-1-120-15,0-9-45 0,5-7-13 0,2-6 28 16,4-6-15-16,3-6 6 0,3-1 39 16,0 0 13-16,2 2 52 0,-5 7 100 15,-2 5-23-15,-4 3 35 0,-2 4-46 16,2 2-38-16,-3-1-13 0,2 2-19 16,-1 0-7-16,1 3 10 0,-4 2 44 15,2 1 32-15,-1 1-45 0,-1 4-67 16,0 1-9-16,-1 1-3 0,1 2-16 0,-3 1-2 15,3 2-23-15,-3 1-10 0,0 0-31 16,2 0-26-16,1 5-20 0,0 1-18 16,6 5 79-16,0 3 48 0,1 3 0 15,5 1 3-15,-1 4 0 0,2-1 2 16,-2 1 1-16,4 0-3 0,-1 0 0 16,2-1 0-16,-2-1 13 0,2-2-13 15,-1-1 12-15,-2-3 7 0,1 2-16 16,-3-5-3-16,-3 1-13 0,1-5-51 15,-5 2-80-15,0-1-39 0,-2-1 16 0,-1-2-17 16,-2 1-59-16,-2 1-97 0,0-2-60 16,-8-2-92-16,-4 3 52 0,2-2-164 15</inkml:trace>
  <inkml:trace contextRef="#ctx0" brushRef="#br0" timeOffset="77491.02">23230 3637 1828 0,'0'0'405'16,"0"0"-405"-16,0 0 0 0,0 0 139 16,0 0 39-16,0 0-178 0,0 0-132 15,0 0 41-15,0 0 91 0,102-69 74 0,-68 60-19 16,1 0-3-16,0 1-10 16,-2 0-29-16,1 2 13 0,-2-1-26 0,1 2-71 15,-2 1-68-15,-3 1-33 0,1-3-130 16,-2 4-55-16,-2-2-92 0,-2 3-63 15,-9-1-55-15</inkml:trace>
  <inkml:trace contextRef="#ctx0" brushRef="#br0" timeOffset="77869.1">24120 3429 623 0,'0'0'851'0,"0"0"-802"15,0 0-49-15,0 0 228 0,0 0-27 16,0 0-78-16,0 0-97 0,0 0 7 16,-89-8 22-16,70 13-29 0,-1 3-13 0,1 0 3 15,3 0 10-15,1 3-26 16,4-1-26-16,1 0-10 0,4 2 7 0,-1 0 3 16,7-2-6-16,0 2 3 15,0-1-1-15,7-1 30 0,4 1 47 0,2-2 34 16,5 1-10-16,4-1-3 0,0 3-23 15,4-4-12-15,-2 3-11 0,-1-1-5 16,-3-1-14-16,-3 0 0 0,-5-1 29 0,-1 0-32 16,-6-2 0-16,-4-1-38 0,-1 0-17 15,0 1 55-15,-4-1 33 0,-9 2 74 16,-1 3 12-16,-7-2-16 0,2 2-64 16,-3-3-20-16,3-1-19 0,4-1-42 15,1-4-6-15,5-1-7 0,2 0-38 16,1 0-17-16,2-3-39 0,4-3-123 15,0-2-704-15,4 2 412 0</inkml:trace>
  <inkml:trace contextRef="#ctx0" brushRef="#br0" timeOffset="78170.98">24666 3273 218 0,'0'0'2458'0,"0"0"-2288"15,0 0-99-15,0 0 45 0,0 0 88 16,0 0-149-16,0 0-55 0,0 0-39 16,0 0 36-16,0 0-16 0,0 0-32 15,0 2-48-15,0 4-17 0,-3 2 116 16,3 3 0-16,-3 3 26 0,1 0 3 16,-1 3-4-16,0 1-23 0,2 1-1 15,-1 1 18-15,2-1-18 0,0 2-1 16,0-3-11-16,0 1 11 0,0-2 0 15,3-2-8-15,3-1 8 0,-1-1 13 16,3-4-3-16,-1 0-10 0,1-1-32 0,3-3-29 16,0-1-19-16,2-3-36 0,0 0-16 15,1-1-155-15,-1-1-313 0,-4-3-613 16</inkml:trace>
  <inkml:trace contextRef="#ctx0" brushRef="#br0" timeOffset="78317.86">24655 3494 772 0,'0'0'1411'15,"0"0"-1388"-15,0 0 26 0,0 0 306 16,0 0-39-16,0 0-275 0,0 0-41 16,0 0-80-16,0 0 78 0,0 0 0 15,84-73-11-15,-57 64 11 0,2 1-17 16,1 0-139-16,-1 1-217 0,-2 0-232 16,-8 2-365-16,5-2 235 0</inkml:trace>
  <inkml:trace contextRef="#ctx0" brushRef="#br0" timeOffset="78928.14">25907 1767 1878 0,'0'0'357'0,"0"0"-305"0,0 0 45 15,0 0 65-15,0 0-33 0,0 0-62 16,0 0-28-16,0 0 3 0,0 0 3 15,0 0-10-15,-6 0-35 0,11-1-16 0,2-1-16 16,7 1-19-16,2-3 5 16,7 2 18-16,3-2-56 0,4 3-45 0,-1 0-72 15,1 1-123-15,2 0-108 0,-2 0-40 16,-7 0-161-16</inkml:trace>
  <inkml:trace contextRef="#ctx0" brushRef="#br0" timeOffset="79086.08">26030 1937 935 0,'0'0'1535'15,"0"0"-1473"-15,0 0 31 0,0 0-93 16,0 0 120-16,0 0-120 0,0 0-54 16,0 0 15-16,0 0-6 0,91-14-100 0,-76 11-166 15,-5 2-118-15,1-1-127 0,-5 2-83 16</inkml:trace>
  <inkml:trace contextRef="#ctx0" brushRef="#br0" timeOffset="79719.45">26118 3461 1656 0,'0'0'423'0,"0"0"-410"0,0 0 12 16,0 0 186-16,0 0 19 0,0 0-63 16,0 0-44-16,0 0-43 0,0 0-48 15,0 0-32-15,93-14-13 0,-61 6 12 16,1 1 0-16,3 0-18 0,-3 1-23 16,-1-2-38-16,-2 0-69 0,-2 0-73 15,-7 3-154-15,-5 1-326 0,-12-1-553 0</inkml:trace>
  <inkml:trace contextRef="#ctx0" brushRef="#br0" timeOffset="79882.92">26276 3480 212 0,'0'0'1365'15,"0"0"-1365"-15,0 0-65 0,0 0-62 16,0 0 127-16,0 0 30 0,95-12-30 0,-75 11-29 15,0 0 29-15,-4 0-19 0,2-1-235 16,-7 2-134-16,-1 0-254 0</inkml:trace>
  <inkml:trace contextRef="#ctx0" brushRef="#br0" timeOffset="81652.39">23354 7475 1592 0,'0'0'351'15,"0"0"-351"-15,0 0-55 0,0 0 55 16,0 0 231-16,0 0-86 0,0 0-80 16,0 0-7-16,0 0-29 0,0 0 10 15,17-56-16-15,-17 56-23 0,0 0-55 16,0 0-32-16,0 1-36 0,-2 7-30 15,-1 3 69-15,-4 9 84 0,0 4 23 16,-3 8 77-16,-6 5 1 0,0 1-17 16,-2 4 13-16,-1 0-29 0,-1-1-23 15,2-1 0-15,-1-3-29 0,2-2 12 0,1-3-27 16,1-3-1-16,1-4 3 0,2-3-3 16,3-4-17-16,2-5 16 0,2-5-28 15,4-3 14-15,-1-4 15 0,2-1 55 16,0 0 93-16,0-2 61 0,0-9-3 15,0-6-178-15,0-4-28 0,0-8-48 0,3-7 16 16,2-2-9-16,1-5 15 0,-1-2-44 16,5 2 60-16,0-2 10 0,1 3 26 15,1 4 2-15,-1 0-8 0,0 3 18 16,1 5 33-16,-4 1-4 0,3 6-19 16,-2 3 12-16,-1 2-37 0,-3 2 2 15,1 3 13-15,1 3 4 0,-2 0-42 16,-3 0 9-16,1 4-6 0,0 1-3 0,0 2 4 15,-3 3-4-15,0 0-25 0,0 0-42 16,2 0-25-16,1 6-55 0,1 1 39 16,4 6 108-16,0 4 16 0,0 1 10 15,3 5 6-15,0 0-16 0,-1 2 32 16,4 0-46-16,0 1 1 0,1 2 16 0,1-1-6 16,4 1 0-16,-1-2 12 0,3 0-23 15,1-2 2-15,-3-3 10 0,0 0-14 16,-1-2-26-16,-5-2-32 0,-1-3-28 15,-3 2-49-15,-5-2-48 0,-2 0 15 16,-3 3-51-16,-2-2-89 0,-8 0-140 16,-7 1-116-16,4-4-224 0</inkml:trace>
  <inkml:trace contextRef="#ctx0" brushRef="#br0" timeOffset="81901.11">22985 7865 1407 0,'0'0'244'0,"0"0"-215"0,0 0-3 15,0 0 127-15,0 0-30 0,0 0-48 16,89-26-33-16,-62 19 36 0,2-1-7 16,3 1-13-16,2-1-9 0,1-1 9 15,0 1-3-15,-1 1-16 0,-4 0-4 16,-5 1-35-16,-3 2-70 0,-7-1-75 15,-2 2-49-15,-2 0-69 0,-2 2-69 0,2 0-13 16,-1-2 23-16,0 2 25 0,-2 1-26 16,1-1 72-16</inkml:trace>
  <inkml:trace contextRef="#ctx0" brushRef="#br0" timeOffset="82317">23650 7711 1051 0,'0'0'361'0,"0"0"-253"0,0 0 12 0,0 0 26 16,0 0-9-16,0 0-33 0,0 0-36 15,0 0-20-15,0 0-28 0,0 0-4 16,0 0 29-16,-20-1-19 0,17 1-26 16,0 4-45-16,-2 1 42 0,0 3 3 15,-1-2 0-15,2 4-1 0,1-2 1 0,2 2 13 16,1-2 13-16,0 2 12 0,1-2 30 15,9 2 20-15,0-2 9 0,2 2 6 16,5-1 23-16,-1 2-49 0,1-2-48 16,1 0-13-16,-7-2-16 0,-1 1-3 15,0 0-20-15,-5-1 7 0,-1 4-3 16,-2-2 6-16,-2 2-6 0,0 0 19 16,-3 0 0-16,-3 1 61 0,-3 0 13 15,1-2-30-15,-3-1-8 0,2 0 5 16,-2-2-5-16,1-4-11 0,0 1-12 15,3-3-13-15,-2-1-57 0,3 0-30 16,-2 0-6-16,4 0 0 0,-1-5-27 16,2 0-44-16,3-2 25 0,0 0-42 0,3-5-63 15,9 1-48-15,1-2-14 0,4-4 16 16,2 2 13-16,2-6-108 0,2 2 10 16</inkml:trace>
  <inkml:trace contextRef="#ctx0" brushRef="#br0" timeOffset="82592.17">23959 7647 346 0,'0'0'743'16,"0"0"-398"-16,0 0-85 0,0 0 81 16,0 0-26-16,0 0-96 0,0 0-61 15,0 0-42-15,0 0 9 0,0 0-48 16,0 0-77-16,8-47-25 0,-8 47-17 16,0 0 0-16,2 4-28 0,-2 3 10 15,1 0 60-15,-1 5 32 0,0 1-6 16,0 4-1-16,3 1 1 0,-3 2-4 0,4 2-5 15,-2 1 2-15,1 1 6 0,0-1 8 16,-1 1 37-16,1-1-25 0,0-1 6 16,-1 0-19-16,1-3-19 0,0-2-11 15,3-3 1-15,0-1-3 0,2-3-3 16,2-2-42-16,1-2-44 0,2-2-36 0,1-4-1 16,0 0-64-16,0-1-116 0,0-5-132 15,-2-2-141-15,-1-1-37 0,-5 3-114 16</inkml:trace>
  <inkml:trace contextRef="#ctx0" brushRef="#br0" timeOffset="82750.86">24123 7872 862 0,'0'0'277'16,"0"0"-137"-16,0 0 71 0,0 0 105 15,0 0-53-15,0 0-56 0,0 0-19 0,0 0 31 16,0 0-35-16,0 0-62 16,-40-32-113-16,51 25-9 0,6 1-115 15,5-3 18-15,4 1 65 0,7 1-19 16,0-1-75-16,2 1-39 0,-2 1-52 0,-1 2-65 15,-4 0-115-15,0 3-58 0,-11-2-106 16</inkml:trace>
  <inkml:trace contextRef="#ctx0" brushRef="#br0" timeOffset="83090.14">24986 7450 620 0,'0'0'1030'0,"0"0"-923"0,0 0 23 0,0 0 162 16,0 0-69-16,0 0-119 0,0 0-101 16,0 0-3-16,99-43-16 0,-71 39 0 15,0 1-20-15,2 0 20 0,-3 2 16 16,-1 0-1-16,-3 1-2 0,-4 0-33 16,0 0-90-16,-5 0-75 0,0 2-26 15,-5 2-89-15,-2 1-149 0,0 0-151 0</inkml:trace>
  <inkml:trace contextRef="#ctx0" brushRef="#br0" timeOffset="83296">25112 7558 1398 0,'0'0'566'15,"0"0"-368"-15,0 0-82 0,0 0 59 16,0 0-75-16,0 0-71 0,0 0-9 15,0 0 15-15,92-16-13 0,-68 14-22 0,2 1-15 16,-1 1 14-16,1-1-40 0,-4 1-147 16,-2 0-116-16,-5 0-37 0,-2 0-92 15,-7 2-26-15,-4 2-95 0</inkml:trace>
  <inkml:trace contextRef="#ctx0" brushRef="#br0" timeOffset="84334.07">23132 9018 881 0,'0'0'1230'0,"0"0"-1139"16,0 0-43-16,0 0-48 16,0 0 204-16,0 0-52 0,0 0-100 0,0 0-11 15,0 0-8-15,0 0-20 0,0 0-13 16,34-65-36-16,-34 72-70 0,0 3-23 16,0 3 119-16,-3 5 10 15,0 4 45-15,-3 4-9 0,-1 0 12 0,-3 4-6 0,2 1-13 16,0 2 29-16,-1-2 3 0,1 3-19 15,1-2-29-15,-2-2 38 16,2-4-3-16,0-1-9 0,0-4 3 0,2-3 9 16,2-5-32-16,0-2-16 0,0-4 10 15,3-2-13-15,0-4-10 0,0-1-20 16,0 0 30-16,0-1 70 0,0-6 93 16,2-3 25-16,-1-7-90 0,2-4-75 15,0-9-21-15,2-9-4 0,0-5-34 16,1-9-40-16,6-1-16 0,1-1 6 15,2 1 45-15,1 6 41 0,-1 6 12 0,-2 7 87 16,-3 7 0-16,0 1 37 0,-4 7-16 16,1-1-29-16,-1 3 16 0,1 4-50 15,-1-2-29-15,1 3-9 0,-1 4-6 16,0-1 3-16,2 4-13 0,-2 0-3 16,0 2-26-16,1 3-21 0,-1 1-28 15,3 4-45-15,0 8 23 0,4 5 72 0,3 3 25 16,1 6 22-16,1 3-18 0,0 4 30 15,0 0-32-15,2-2 20 0,1 1-21 16,-2-4-1-16,4 0 16 0,0-4-14 16,-2-1-2-16,0-2-28 0,-2-3-22 15,-3-3-26-15,-3-2-57 0,-5-4-36 16,-2 0-61-16,-4-1-14 0,-2-2 6 16,0-1-17-16,-11 2-92 0,-6-2-118 0,3-3-166 15</inkml:trace>
  <inkml:trace contextRef="#ctx0" brushRef="#br0" timeOffset="84518.01">23118 9124 2108 0,'0'0'0'0,"0"0"0"16,0 0 0-16,0 0 204 0,86-56-49 15,-59 44-126-15,0 3 0 0,4-1 23 16,2 1-26-16,1 1-7 0,2-1-19 15,2 0-38-15,-1 3-49 0,-1-3-39 16,3 1-104-16,-1 0-137 0,-5 2-212 0,-10 1-190 16</inkml:trace>
  <inkml:trace contextRef="#ctx0" brushRef="#br0" timeOffset="84867">23940 8847 848 0,'0'0'1002'16,"0"0"-963"-16,0 0-6 0,0 0 129 0,0 0 16 15,0 0-145-15,0 0-33 0,0 0-4 16,0 0 4-16,0 0 33 0,0 0 28 16,-59 35 1-16,62-23-7 0,2 0-4 15,6 3 4-15,4-1-26 0,-2 0 0 16,6 2-6-16,-3-2-21 0,0 0 17 0,-5-2-19 15,-2-1-11-15,-4-1 11 0,-4 1 24 16,-1-4-8-16,-4 4 32 0,-7-3 14 16,-6 2 2-16,-2-1-16 0,-4-1-10 15,-1-1 1-15,3-3-13 0,1-1-12 16,5-2-14-16,3-1-68 0,6 0 14 16,0-1-30-16,0-3-35 0,4-3-68 15,1 0-62-15,1-5-59 0,1-2-143 16,7-2 44-16,4-3 26 0,4 0-11 15,1-2 34-15</inkml:trace>
  <inkml:trace contextRef="#ctx0" brushRef="#br0" timeOffset="85145.93">23951 8908 100 0,'0'0'42'0,"0"0"33"16,0 0-71-16,81-85-4 0,-62 65-29 15,-1-4 20-15,-1 0 9 0,-2 1 114 16,-2 2 111-16,-2-1 101 0,-2 4 32 0,-3 1 130 16,2 5-72-16,-6 1-89 15,1 4-46-15,0 1-43 0,-1 5-33 0,-1 0-49 16,-1 1-32-16,3 0-57 0,-3 0-67 15,1 0-9-15,1 0-33 0,1 1-9 16,1 3-3-16,3 3 54 0,4 0 0 16,0 5 29-16,3 1-4 0,2 3-22 15,2 1 23-15,0 3-23 0,4-2 13 16,-3 4-15-16,1-2 15 0,-4-1-15 16,-1 2-1-16,-4-3-22 0,0-2 3 15,-4 0-4-15,0-2 4 0,-4-1 19 16,2-2 0-16,-2 0 1 0,2-2-1 15,-1-2-22-15,-1-2-26 0,2-3-38 0,-2 1-42 16,0-2-54-16,0-1-44 0,-2 0-87 16,-1-4-30-16,0-1-265 0</inkml:trace>
  <inkml:trace contextRef="#ctx0" brushRef="#br0" timeOffset="85325.78">24251 8809 320 0,'0'0'1732'15,"0"0"-1561"-15,0 0-158 0,0 0 136 16,0 0 10-16,91-36-127 0,-65 28-20 16,1 0-11-16,2 2 1 0,-4 0 1 15,1-1 23-15,-5 1-26 0,2-1-16 16,0 0-88-16,-1 0-106 0,-3-2-124 16,-1 3-166-16,-4 2-31 0,1-3-291 0</inkml:trace>
  <inkml:trace contextRef="#ctx0" brushRef="#br0" timeOffset="85650.21">25251 8626 1977 0,'0'0'123'0,"0"0"-74"0,0 0-49 0,0 0 194 15,0 0-100-15,90-20-55 0,-71 16-37 16,1 0-2-16,-2 0-19 0,1 3-20 15,-2-2-16-15,-3 1 9 0,1 0-22 16,-2 2-58-16,2 0-150 0,-4 0-127 0,-1 0-118 16,-3 0-249-16</inkml:trace>
  <inkml:trace contextRef="#ctx0" brushRef="#br0" timeOffset="85817.9">25349 8738 1277 0,'0'0'462'0,"0"0"-310"0,0 0 127 16,0 0 51-16,0 0-129 0,0 0-140 0,0 0-61 16,0 0-26-16,97-2-45 0,-71 1-48 15,-2 1-30-15,-4 0-10 0,-4 0-55 16,-1 0-110-16,-4-2-86 0,-5 1-177 16,2-2-116-16</inkml:trace>
  <inkml:trace contextRef="#ctx0" brushRef="#br0" timeOffset="98930.7">2096 14187 112 0,'0'0'179'0,"0"0"-42"0,0 0-36 16,0 0 0-16,0 0 7 0,0 0 19 15,0 0-3-15,0 0-33 0,0 0-13 16,0-1-16-16,0 1-10 0,0 0-16 16,0 0-20-16,0 0-16 0,0 0-11 15,0 0 11-15,0 0 1 0,0 0 25 16,0 0-23-16,0 0 16 0,0 0-6 0,2 0 7 16,1 0 3-16,3 0 9 0,-1 0-2 15,1-2-11-15,-3 2 7 0,1 0-14 16,-1 0-12-16,-1 0-1 0,-2 0-2 15,0 0 1-15,0 0-2 0,0 0-22 0,0 0 26 16,0 0 19-16,0 0 36 0,0 0 10 16,0 0 0-16,0 0-3 0,0 0 6 15,0 0 0-15,0 0 13 0,0-1 1 16,0 0 18-16,1-2-16 0,1-1-32 16,-1-1-26-16,0-1-3 0,1-3-22 15,2-1-1-15,-4 2 22 0,1-3 14 16,-1 1-20-16,0 0-16 0,-1 1 29 15,-6-2-27-15,0 5 0 0,-2-2-1 16,-2 3-1-16,-1 3-20 0,0-1 14 0,-6 3 6 16,-2 0 16-16,-2 3-15 0,-4 3 31 15,-1 3-31-15,-2 0-1 0,3 0-19 16,0 1 16-16,7 0 1 0,2-3-11 16,5 0-7-16,5-1-19 0,-1 1-6 15,3 3-26-15,1 1-20 0,-2 2 23 16,2 4 65-16,-2 2 3 0,2 0 1 15,-1 1 28-15,2-1-29 0,2-1-1 0,1-1-18 16,0-2-11-16,0-3-15 0,6-2-20 16,1-4 36-16,3-2 29 0,-1-2 17 15,1-2 32-15,3 0 45 0,0-2 13 16,1-5-39-16,2-2-68 0,1-3-10 16,-4-1-19-16,0-1 19 0,-3-2 10 15,-2 2 17-15,-4 1 2 0,-1-3 10 0,1 0-9 16,-4 2-8-16,0 1 10 0,0 1-21 15,0 0 14-15,0 3 21 0,0 1-4 16,0 2-30-16,0 3 92 0,0 2 9 16,0 1-35-16,0 0-62 0,0 0-6 15,0 0-51-15,0 0-33 0,0 0-39 16,0 4 17-16,1 2-1 0,4 5 107 16,1 3 26-16,-1 4 35 0,1 1-12 15,0 4-14-15,-2 0 27 0,-1 2-37 0,0-1 27 16,0 1-13-16,-2-2-23 0,2-1 7 15,0-3 9-15,0 0-29 0,0-1 16 16,0-1-19-16,1-3 3 0,0 1 13 16,-2-6-3-16,-1 2-13 0,2-3-17 0,0-2-50 15,0-1-111-15,6-1-61 0,2-3-138 16,-1-1-208-16,13-5-227 0</inkml:trace>
  <inkml:trace contextRef="#ctx0" brushRef="#br0" timeOffset="99275.3">2344 14435 1155 0,'0'0'33'0,"0"0"-33"0,0 0-186 16,0 0 186-16,0 0 0 0,0 0 2 0,0 0 21 15,0 0 6-15,0 0 30 0,0 0-10 16,0 0 58-16,25 21 20 0,-21-19-36 16,-1-2 0-16,-1 0 17 0,-1 0 9 15,-1 0 16-15,1 0 19 0,1 0 23 16,-2 0 29-16,0-1-16 0,0-3-53 16,0 2-32-16,0-2-7 0,0 0-9 15,0 0 15-15,0 2-22 0,0 0-23 16,0 1-23-16,-2 1-34 0,1 0-25 15,1 0-17-15,-1 0-44 0,1 0-64 16,0 0-82-16,0 0-148 0,4 0-252 16,7 0 59-16,-2 0-111 0</inkml:trace>
  <inkml:trace contextRef="#ctx0" brushRef="#br0" timeOffset="100664.5">2135 14001 228 0,'0'0'242'0,"0"0"-34"15,0 0-48-15,0 0-69 0,0 0 30 0,0 0 35 16,0 0 7-16,0 0-13 0,0 0-17 16,0 0-16-16,0 0-23 0,-1-11-13 15,1 10-9-15,0-2-1 0,-1 1-16 16,-1-1 4-16,-1 0 35 0,0 0-23 15,0 0-16-15,2 0 6 0,-2 0-19 16,0 0-10-16,0 0-6 0,-1 1-26 16,1-2 0-16,-1 0-3 0,-1 0-13 15,0 0-7-15,-3-2-22 0,-2 2 32 0,0-1-3 16,0 0 3-16,-4 1 13 0,1 1 0 16,-1 2 2-16,-4-1 27 0,1 2-6 15,-2 0 9-15,-4 0-16 0,3 4-13 16,-3 2-1-16,2 0 0 0,0 0-1 15,2 2 12-15,2 0-10 0,1 0 20 0,0 2-20 16,1 2 16-16,-2 1-6 0,2-1-2 16,-1 4-11-16,-1-1-13 0,2 2 12 15,-2-2 0-15,2 1 2 0,1-2 1 16,4 0 17-16,1 0-16 0,2-1-3 16,1 0-36-16,5-1 7 0,1 0 0 15,0 3 0-15,3-2 26 0,5-1-13 16,1 1 14-16,4 0-1 0,3-1 1 15,-2-2 1-15,5-1 1 0,-3-1 13 16,4-2-10-16,2-2 29 0,-2-1-15 16,3-3 5-16,0 0 17 0,3 0 0 0,0-3-17 15,-2-4 1-15,4 1-17 0,-2-2-6 16,-2-2-55-16,-1-2 20 0,-2 1 9 16,-3-3-29-16,-2-2 55 0,1-3 26 15,-4-1-10-15,3-1 13 0,-4-1-26 0,-1 0-3 16,1 2 2-16,-5-1 16 0,0 3 1 15,-3 0 7-15,-1 0 0 0,-1 4 16 16,-2 1-7-16,0 3 65 0,0-1-7 16,0 3 0-16,0 2-1 0,0 1-5 15,0 0-14-15,0 3-22 0,0 0 9 16,0 2 1-16,0 0-4 0,0 0 0 16,0 0-57-16,-2 0 0 0,1 1-60 15,1 2-42-15,0 2-38 0,0 1 3 0,0 5 92 16,0 2 23-16,1 3 20 0,4 4-19 15,-1 2 21-15,-1 2 16 0,3 3 7 16,-2 1 6-16,0 2 12 16,0 1-28-16,-2 2 12 0,1 1-9 0,-3 0 4 15,0 1-18-15,0 3 17 0,0-2-16 0,0 0 10 16,-2-1-12-16,-1-2 2 0,2-2-3 16,-2-3 0-16,2-1-3 0,-2-4-13 15,3-2 16-15,0-3 0 0,-1-3 0 16,1-3-1-16,0-1-18 0,0-4 19 15,0-1 0-15,0-2 2 0,0-1 9 16,0-2-11-16,0-1-35 0,0 0-9 16,0-1-46-16,0-2-48 0,0-1-58 15,0-2-168-15,0 2-666 0</inkml:trace>
  <inkml:trace contextRef="#ctx0" brushRef="#br0" timeOffset="101414.97">2778 14368 261 0,'0'0'1107'0,"0"0"-964"0,0 0-101 16,0 0 75-16,0 0 13 0,0 0-81 15,0 0-23-15,0 0-25 0,0 0-1 16,0 0-2-16,-75 18 2 0,74-18 20 0,-1 0-1 15,2 0 7-15,0 0 0 16,0 0-7-16,-1 0-19 0,1 0-3 16,-2 0-10-16,2-2 11 0,-1-1 2 0,1 1 26 15,-3-1 49-15,2 0 45 0,-2-1-69 16,0 2-5-16,0-2-46 0,0 0-2 16,-1 0-2-16,-2 2 3 0,3-1-21 15,-2 3 22-15,2-1 3 0,0 1 12 16,0 0-15-16,0 0-19 0,0 0 16 15,0 0-10-15,-1 2-12 0,-2 2 23 16,-1 2 2-16,2-2 2 0,1 0 0 16,1 0-2-16,0 0-2 0,2-1-15 0,-1 0-15 15,2-1-23-15,0 0-20 0,0 2 46 16,5-1 1-16,-1 1 28 0,3-1 0 16,3-1 1-16,-1-1-3 0,4 0-12 15,0-1 7-15,1 0 7 0,1 0 52 16,-1-3-29-16,-5-1-7 0,4-1-13 15,-6-1 30-15,-1 0 9 0,-3 2 33 0,0-1 2 16,-3 1-48-16,0 2-6 0,0-2-20 16,-3 1 20-16,-3 1 38 0,2 0-6 15,-2 0-18-15,0 0-37 0,0 1-2 16,2 0 2-16,0 1 13 0,2-1 6 16,-2 1-19-16,1-1 0 0,1 1-2 15,1 0-24-15,0 0-19 0,-1 0-7 16,1 0-16-16,-1 0-16 0,1 1-10 15,-2 1 16-15,2 1 0 0,1 1-3 0,0-3-58 16,0 2-37-16,0-2-22 0,0 0-27 16,4-1 88-16,0 0 7 0,2 0-147 15,-3 0-154-15,-13-16 215 0</inkml:trace>
  <inkml:trace contextRef="#ctx0" brushRef="#br0" timeOffset="105652.97">5734 14014 571 0,'0'0'260'15,"0"0"-80"-15,0 0-4 0,0 0-14 16,0 0-38-16,0 0-62 0,0 0 0 15,0 0 13-15,0 0 16 0,0 0 3 0,0-5 6 16,0 4 7-16,-2-2-19 0,1 2-7 16,1-2-80-16,0 1 109 0,-1-1 10 15,-1 1-35-15,1-2-85 0,-2 0 0 16,1 0 39-16,2 0 77 0,-3 2-16 16,2-1-59-16,1 2 11 0,0 0 9 0,0 1-7 15,0-2-15-15,0 2-7 0,0 0-10 16,0 0-9-16,0 0-12 0,0 0-1 15,0 0-29-15,0 0-25 0,0 0-36 16,0 2-45-16,0 2-65 0,0 4-36 16,0 5 113-16,4 9 123 0,4 6 146 15,-1 5-23-15,4 4-29 0,1 2-23 16,0 0-14-16,2 1-11 0,-3-1-24 16,4-3-6-16,-4 0 0 0,-1-4-13 15,2 0 0-15,-5-3-2 0,-1-5-1 16,0-2 0-16,-1-4 7 0,-2-4-7 15,-1-5-13-15,-1-2 13 0,-1-3 1 0,0-3 12 16,0-1 3-16,0 0 4 0,0 0 5 16,0 0 7-16,0-1 33 0,-1-6 31 15,-5-3-96-15,-1-3-48 0,0-4 46 16,-1 2 2-16,1-1 35 0,3-1 13 16,1 2-47-16,3 0 12 0,0 1-13 0,3-2 0 15,5 2-42-15,4 1 39 0,5 0-58 16,1 2 33-16,5 1 28 0,1 2 1 15,3 1 25-15,2 2-7 0,4 1-8 16,0 2-11-16,5-1 0 0,1 3 0 16,-1 0 54-16,-3 0-54 0,-4 6-9 15,-8 4-17-15,-3 1-6 0,-7 1-26 16,-3 2-3-16,-4 0 32 0,-6 3 27 16,0 1 2-16,-12 4 13 0,-9 1 26 15,-10 4-11-15,-5-1-28 0,-5-1-12 0,-3 0 12 16,1-5 0-16,4-2 19 0,5-2-19 15,3-3-7-15,7-6-12 0,8 0-29 16,7-4-42-16,5-3-26 0,4 0-48 16,10-10-134-16,2 2-413 0,28-18-783 0</inkml:trace>
  <inkml:trace contextRef="#ctx0" brushRef="#br0" timeOffset="105907.9">6697 14259 749 0,'0'0'949'15,"0"0"-949"-15,0 0-267 0,0 0 267 16,0 0 162-16,91-40-64 0,-63 31-56 15,1 0-38-15,0 1 28 0,0 2-19 0,-2 1 0 16,-3-1-10-16,1 4 1 16,-5 1-4-16,-1 1-244 0,-3 0-277 0,-5 0-307 15</inkml:trace>
  <inkml:trace contextRef="#ctx0" brushRef="#br0" timeOffset="106072.84">6878 14403 2124 0,'0'0'366'0,"0"0"-340"0,0 0-20 16,0 0 149-16,0 0-65 0,0 0-90 15,0 0-13-15,0 0-29 0,78-20 17 16,-48 12 2-16,2 0 0 0,1 0-112 16,0 0-130-16,-5 2-144 0,-7 1-323 15</inkml:trace>
  <inkml:trace contextRef="#ctx0" brushRef="#br0" timeOffset="108324.8">7948 13900 401 0,'0'0'189'0,"0"0"-97"16,0 0 132-16,0 0 99 0,0 0-79 16,0 0-127-16,0 0-52 0,0 0 10 15,0 0 10-15,0 0-24 0,-8-18-28 16,8 18 9-16,-1 0 20 0,1-2 15 16,0 2 5-16,0 0-5 0,0 0-15 15,0 0-10-15,-2 0-4 0,2 0-6 16,0 0-3-16,-4 0-10 0,2-1-29 0,-3 0 0 15,-1-2-42-15,0 0 10 0,-2 0-3 16,-1-1 35-16,-1 1 0 0,4-2 0 16,0 2 23-16,2-1-1 0,0-2 4 15,4 1 7-15,0 0-14 0,0-2 4 16,4 1-23-16,3-1-33 0,2-1-2 0,5 2 2 16,2-1 4-16,4 3 26 0,-1 0-20 15,3 4-12-15,1 0-17 0,-3 3 52 16,3 5 11-16,-1 2-11 0,-1 3-26 15,-3 2 13-15,-1 2-32 0,-4 1 16 16,-3 3-20-16,-3 0 7 0,-7 4 19 16,0 3 23-16,-11 2 37 0,-5 1 2 15,-9 1 26-15,-2 0-14 0,-3 0-12 16,-2-2-38-16,2-5-1 0,1 1 3 16,3-5-3-16,4-4 0 0,4-3 0 0,7-4 23 15,2-4 13-15,4-1 3 0,4-4 3 16,-1 0-4-16,2-1 33 0,0 0 17 15,0 0-18-15,2 0-18 0,4 0-20 0,3-1-19 16,3-3 16-16,8-3 6 0,6 0-32 16,3-4-3-16,5 1 1 0,2 0-1 15,3-2 0-15,2 1 0 0,-1-1-1 16,-1 0-48-16,2 1-70 0,-5 0-100 16,-2 1-121-16,-6 0-173 0,-7 2-259 15</inkml:trace>
  <inkml:trace contextRef="#ctx0" brushRef="#br0" timeOffset="108709.9">8540 13839 2319 0,'0'0'343'0,"0"0"-343"15,0 0 19-15,0 0 78 0,0 0 15 0,0 0-102 16,0 0-10-16,0 0-32 0,0 0-13 15,0 0 13-15,0 0 19 0,-71 35-1 16,64-22 12-16,1 1-12 0,5 1 11 16,1-1-55-16,0 1-10 0,7-1 16 15,3-1 23-15,4-1 29 0,1 0 0 16,2 0-39-16,2-2 39 0,2-2 17 16,2-2-17-16,2-1 0 0,0-5 16 15,2 0 13-15,-1-1 16 0,1-5-26 16,-2-3-3-16,-6-1 7 0,-2-1-10 15,-7 1 29-15,-3-3 22 0,-5 0 7 16,-2-1-13-16,-2-3-26 0,-9-1 6 16,-3-1-25-16,-3-2 12 0,-1 3-24 0,-1 1 14 15,-1 4 11-15,2 4-7 0,0 0-19 16,2 7-19-16,0 1-7 0,0 1-51 16,3 0-97-16,0 1-100 0,0 6-108 15,4 0-150-15,4-2-211 0</inkml:trace>
  <inkml:trace contextRef="#ctx0" brushRef="#br0" timeOffset="109066.93">8949 13790 1747 0,'0'0'205'0,"0"0"-205"0,0 0 0 16,0 0 156-16,0 0-36 0,0 0-81 15,0 0-39-15,-78 42-30 0,75-32-28 16,3 2 13-16,0-2-10 0,6 4 55 16,4-2 22-16,6-1 53 0,1 0-14 15,2 0-41-15,4-1-1 0,3-1 72 16,1-1-91-16,1-3-42 0,-2-1-49 16,3-3-58-16,-2-1 10 0,-1 0 67 0,-2-3-9 15,-1-4 81-15,-2-2 36 16,-7-3 55-16,-2 1 35 0,-8-1 52 0,-4-1 30 15,-1 0 1-15,-14-1-93 0,-5 2-42 16,-3-3-74-16,-6 1 0 0,-4 1 13 16,1 2 23-16,1 1-23 0,0 4-12 15,4 1-1-15,8 2-15 0,2 3-27 16,5 0-71-16,5 0-119 0,0 6-131 0,7 1-179 16,0 1-132-16,13 1-154 0</inkml:trace>
  <inkml:trace contextRef="#ctx0" brushRef="#br0" timeOffset="109708.63">9510 13729 2292 0,'0'0'230'0,"0"0"-230"0,0 0-42 0,0 0 42 15,0 0 0-15,0 0 0 0,0 0-2 16,0 0-16-16,0 0 18 0,0 0 0 16,0 0 12-16,-18 59 27 0,18-51-37 15,0-2 11-15,0-1-12 0,0-1 19 16,-1 0 6-16,1-3 9 0,-1 1-35 16,-1-2 0-16,2 0 0 0,-1 0 3 15,-1 0-3-15,-1-3-6 0,0-4-85 16,-1 1 91-16,0-5 46 0,0 2 9 15,1-6 9-15,3 3 4 0,0 0-26 16,4-1-14-16,7 2-28 0,0 1-32 16,3 1-13-16,2 2 29 0,1 0 16 15,-1 3 2-15,0 2-1 0,-2 1-1 0,3 1-16 16,-2 0-19-16,1 3 35 0,1 2 67 16,0 3-27-16,1-2-40 0,-1 4-22 15,-2-3 22-15,-1 1-16 0,-4 0 14 16,0-2-14-16,-3 1 16 0,-3-3-25 0,-1-1-20 15,-3-2-23-15,0 1 13 0,0-1 55 16,0-1 34-16,0 0 21 0,0 0-23 16,0 0 1-16,0-3 25 0,0 0-39 15,-3-5-19-15,2-3-16 0,1-3 0 16,0 0 16-16,0-1-36 0,7 0 26 16,-1 2 10-16,4 0 12 0,-1 3-12 15,1 0-12-15,3 3 11 0,0-1-16 16,1 2-2-16,2 0-10 0,3 2-10 15,-2 1 1-15,3 0 21 0,-2 3 17 16,0 0 1-16,-1 0 29 0,-3 4-8 0,-3 1-22 16,-1 3-19-16,0 2-17 0,-2 0-54 15,-4 5 55-15,3-1 34 0,-6 3-37 16,-1-1 38-16,0 2-22 0,0-1 6 16,0-2-120-16,0-1-88 0,0 1-199 0,0-5-166 15</inkml:trace>
  <inkml:trace contextRef="#ctx0" brushRef="#br0" timeOffset="110308.2">10297 13592 1783 0,'0'0'334'0,"0"0"-282"0,0 0 10 15,0 0 12-15,0 0-74 0,0 0-55 0,0 0 55 16,0 0 49-16,0 0 61 0,0 0-33 16,0 30-25-16,0-24-13 0,0-1 3 15,0 1-13-15,0-1-10 0,-3-2 10 0,0 1-9 16,0-1 9-16,0-2-20 0,0-1-9 16,2 0-83-16,1 0 21 0,-2 0 62 15,2-1-13-15,-1-4-3 0,-1-3-78 16,2 0 85-16,0-2 9 0,0 2 35 15,0 1 30-15,0 0 22 0,3 1-32 16,2 1 19-16,2-2-74 0,3 3-10 16,4-1-64-16,6 0 32 0,-1 1 7 15,4 0 19-15,-1 2-4 0,-2 0-12 16,0 2 32-16,-4 0 23 0,-3 2-23 16,-1 4-7-16,-3 0-25 0,0 1 31 0,-1 1-13 15,-3-1 14-15,2 2 0 0,-2-2 1 16,-2-1-1-16,-2 0 3 0,-1-4 10 15,0 1-11-15,0-2 18 0,0-1 9 16,0 0 22-16,0 0 7 0,0 0 7 16,0 0 5-16,0 0-2 0,0-2-14 0,0-4-28 15,0 0-13-15,0-3-13 0,3-2-17 16,4 1-38-16,5-1 20 0,-1-2-4 16,4 2-6-16,1 1 45 0,1 1-22 15,2 1-7-15,-2 2 28 0,0 2 1 16,-1 1 1-16,-1 3 28 0,-1 0 3 15,0 4 16-15,2 3 16 0,-3 0-25 0,0 5-13 16,-1 0-23-16,-2-1-3 16,-3 2-1-16,-2 0-41 0,1-2-3 0,-4 4-38 15,-2-1-24-15,1 0-83 0,1 2-140 16,1-1-261-16,0-4-200 0</inkml:trace>
  <inkml:trace contextRef="#ctx0" brushRef="#br0" timeOffset="110539.67">11324 13771 924 0,'0'0'273'0,"0"0"-250"0,0 0 238 16,0 0 67-16,0 0-52 0,0 0-82 15,0 0-45-15,23 71-45 0,-23-58-4 16,3 0 3-16,-3-2-32 0,1 1-29 15,-1-3-20-15,0 1-9 0,0-2-10 16,2 1-3-16,-2-2 0 0,0 0-122 16,0-1-117-16,0 1-162 0,-3 1-220 15,-4-4-183-15</inkml:trace>
  <inkml:trace contextRef="#ctx0" brushRef="#br0" timeOffset="112741.87">13180 13189 221 0,'0'0'384'0,"0"0"-84"0,0 0 3 0,0 0 13 15,0 0-56-15,0 0 13 0,0 0-11 16,0 0-48-16,0 0-27 0,0 0-29 15,0 0-8-15,20-36-38 0,-20 36-22 16,0 0-23-16,0 0-22 0,0 0-45 16,0 0-26-16,0 5-41 15,0 5-29-15,0 5 96 0,3 6 19 0,2 4 52 16,-1 4-27-16,0 2 1 0,-1 1-19 16,2 0 2-16,2-3-12 0,-3 1-15 15,3-3 0-15,-2-4 0 0,1-1 11 16,0-4 4-16,-3-2-15 0,2-2 1 15,-2-4-2-15,0-1 3 0,-1-4 8 0,1 0-11 16,-1-4-29-16,-1-1-9 0,-1 0 8 16,0 0 30-16,0 0 61 0,0 0 50 15,0-5-4-15,-3-4-107 16,-4-5-76-16,0-1-23 0,-4-2 39 0,-1 0 41 16,-4 1-32-16,0 1-13 0,-5 2-19 15,-4 5 38-15,-1 2-9 0,-6 4 12 0,-5 2 7 16,-2 0 33-16,-1 8 2 0,-3-1 29 15,2 4-10-15,5 0-16 0,4 2-3 16,6 1-2-16,2 0-14 0,9 1-7 16,1 0-2-16,5-1-11 0,5 1-25 15,3 1 4-15,1-1 11 0,4 1 24 16,6-2 21-16,4 0 1 0,4 0 19 16,3-1 36-16,4 0-33 0,2-3 1 0,3-2 3 15,4-3-24-15,-1-4-2 16,1-1-10-16,4 0-83 0,1-7-58 0,5-4-186 15,1 0-243-15,-13 1-496 0</inkml:trace>
  <inkml:trace contextRef="#ctx0" brushRef="#br0" timeOffset="112940.78">13528 13447 1634 0,'0'0'0'0,"0"0"-251"16,0 0 235-16,0 0 16 0,0 0 55 15,91-34-55-15,-66 29-120 0,1 1-40 0,-1 2-6 16,-6 0-65-16,-1 2-96 0,-8 0-2 16</inkml:trace>
  <inkml:trace contextRef="#ctx0" brushRef="#br0" timeOffset="113089.93">13652 13548 2049 0,'0'0'311'0,"0"0"-252"0,0 0-11 16,0 0-48-16,0 0-6 0,0 0-20 16,92-16-3-16,-56 9 27 0,4 1-189 15,-4-1-202-15,-7 3-268 0,3-3-495 0</inkml:trace>
  <inkml:trace contextRef="#ctx0" brushRef="#br0" timeOffset="113758.96">14189 13229 404 0,'0'0'649'0,"0"0"-480"0,0 0-94 16,0 0 254-16,0 0 25 0,0 0-153 15,0 0-42-15,0 0-43 0,0 0-16 16,0 0-83-16,9-70-14 0,15 64 26 16,4 3 3-16,2 0 10 0,1 0 6 15,1 3 4-15,0 0-26 0,-3 0-14 16,-2 4 17-16,-4 2-9 0,-3 1-20 16,-2 1-42-16,-7-2-19 0,-5 2 6 0,-3-1-13 15,-3 1 36-15,0 1 26 0,-7 0 6 16,-6 3 35-16,-6 0-9 0,-5 1-10 15,-1 0 18-15,0 1-34 0,2-2-77 16,3 0 0-16,4-3 44 0,5-1-31 16,4-3 61-16,2-3 3 0,1 1 1 0,1-2 11 15,3 0 8-15,0-1-1 16,0 0 7-16,0 0-10 0,0 0 7 0,0 1 9 16,0-1-3-16,1 0-1 15,5 2-28-15,0-1 0 0,8 2 51 0,1 1 32 16,5 0-34-16,2-1-20 0,4 1-10 15,0 2-19-15,-2-1-1 0,0 1-12 16,-2 2-3-16,-3-1-10 0,-4 3 24 16,-1 0 0-16,-5-1-11 0,-2 0 0 15,-2 0 12-15,-5 0-2 0,0-1 3 0,-4-1 25 16,-7 2 24-16,-5 0 31 16,-4 0-26-16,-5-1-15 0,-1 1-20 0,-1-3-17 15,1 1 14-15,0-2 0 0,1-2 7 16,5-2-7-16,1-1-16 0,4 0-13 15,0-1-70-15,2-3-74 0,3-1-108 0,3-2-122 16,2 1-198-16,3 1-239 0</inkml:trace>
  <inkml:trace contextRef="#ctx0" brushRef="#br0" timeOffset="114141.87">14715 13243 848 0,'0'0'1747'0,"0"0"-1727"16,0 0 28-16,0 0 87 0,0 0 16 0,0 0-151 15,0 0-25-15,0 0-33 0,0 0 19 16,0 0 4-16,0 0 3 0,-20 5 3 16,20 3 3-16,0 1 26 0,2 0 0 15,3 0 1-15,2 0-2 0,1 0-10 0,2 0-8 16,4-3 19-16,1 0 0 0,2-2 22 15,2-2 11-15,1-2-17 0,1 0 9 16,0 0 8-16,-3-5 5 16,-2-2-6-16,-2 0 4 0,-3-1 25 0,-5-2 3 15,-5-1-19-15,-1-1-45 0,-4-3 0 16,-11-1-13-16,-8-1-13 0,-4 3 26 16,-6 1 0-16,-1 3 29 0,-2 1 13 15,2 4-33-15,3 1-9 0,4 3-19 16,7 1-23-16,5 0-28 0,3 5-104 15,4 1-77-15,5 3-79 0,3 1-72 0,3 1 12 16,8-2 58-16,7 1-43 0,-2-5-189 16</inkml:trace>
  <inkml:trace contextRef="#ctx0" brushRef="#br0" timeOffset="114506.13">15052 13180 2066 0,'0'0'346'15,"0"0"-307"-15,0 0 145 0,0 0 141 16,0 0-91-16,0 0-91 0,0 0-44 16,0 0-96-16,0 0-3 0,0 0-70 15,0 0-16-15,-1-10 13 0,-1 15 38 16,1 3-4-16,1 1 39 0,0 0-1 16,0 0-14-16,3 0 2 0,3 1-31 15,5-1 31-15,2 1 12 0,2-2 1 0,3 1 2 16,3-2-1-16,2-3 2 0,1-2-3 15,-1-2-3-15,-1 0 3 0,-2 0 16 16,-4-5 13-16,-3-2-4 0,-4-1 23 16,-4-3 19-16,-5-2-51 0,0-2-16 15,-4-2-2-15,-8 2 1 0,-3 0-20 16,-3 2 20-16,-3 5-1 0,-2 0 2 0,1 4 26 16,-1 0-26-16,1 4-12 0,3 0-20 15,2 1-26-15,1 6-57 0,3 2-59 16,2 1-44-16,3 3-70 0,3 0-85 15,5 1-56-15,0 0-95 0,5 0-20 16</inkml:trace>
  <inkml:trace contextRef="#ctx0" brushRef="#br0" timeOffset="115143.99">15589 13081 2177 0,'0'0'191'0,"0"0"-97"0,0 0-68 0,0 0 54 16,0 0-80-16,0 0-116 0,0 0 103 16,0 0 13-16,0 0 91 0,0 0-46 15,0 0 10-15,-3 45-23 0,3-36 0 0,0 0 7 16,0-1 22-16,0-2-22 0,0 0-4 15,0-4-6-15,0 2-26 0,0-3 23 16,0-1-10-16,0 0-4 0,0 0-11 16,0 0 33-16,0 0 49 0,-2-5 29 15,2-2-45-15,0 1-67 0,-1-4 0 16,1 0 23-16,0-3-1 0,0 1-19 16,0 1 0-16,0 1 32 0,3 2-9 15,1 1 25-15,0 2-49 0,2 1-2 16,-3 0 0-16,1 3 16 0,-2 1 16 15,1 0-32-15,-1 0-4 0,1 0-72 16,2 0 0-16,2 4 53 0,6 2 23 0,0 1 83 16,1 0-67-16,2 2 22 0,-2-1-37 15,-3-2-1-15,-1 1-11 0,-3-2 8 16,-1 0-12-16,-5-4 13 0,2 2-23 16,-2-1 22-16,-1-1-13 0,0-1-6 15,2 0-26-15,-2 0-6 0,1 0 54 0,1 0 31 16,-1-6 52-16,4 1-38 0,1-4-45 15,3-1-35-15,0-4 10 0,1-2-46 16,4 2 4-16,-2 0 16 0,1 0 35 16,-1 4-13-16,-2 1 5 0,0 2 24 15,-5 2 3-15,0 3 35 0,-4 2 33 16,1 0-1-16,-2 0-35 0,0 0-35 16,1 0-13-16,1 2-57 0,1 3 3 15,-1 2 67-15,5 2 13 0,-1 1 9 16,3 3-19-16,-2-2-3 0,3 1-1 0,-1 0-18 15,0-3-10-15,0 0-6 0,0 0 9 16,1-3-22-16,0 0-109 0,0-3-130 16,4 1-214-16,-5-4-513 0</inkml:trace>
  <inkml:trace contextRef="#ctx0" brushRef="#br0" timeOffset="115750.11">16195 12929 1659 0,'0'0'214'16,"0"0"-214"-16,0 0-127 0,0 0 127 15,0 0 101-15,0 0 107 0,0 0-30 16,0 0-6-16,0 0-24 0,0 0-41 16,19 66-24-16,-15-54-15 0,-2-4-20 0,-1 4-6 15,-1-3-13-15,1 0-16 0,-1-3-12 16,0 1-1-16,0-3-36 0,0-3-6 15,0 2 19-15,0-3-31 0,0 0-21 16,0 0 75-16,0 0 0 0,0-4 62 16,0-3-62-16,0-3-52 0,0-2 30 0,0-2 9 15,0-1-3-15,0-2-20 0,3-1-9 16,2 2-16-16,1 0 9 0,1 3 49 16,3 1-17-16,0 3 1 0,0 0 1 15,4 3 18-15,-3 1 16 0,1 4-13 16,-4-1 49-16,0 2-1 0,0 0-28 15,2 3 3-15,-2 3 74 0,1 3-65 16,2 3 23-16,-2-2-19 0,1 3-20 16,2-3 17-16,-4 2-20 0,1-2 22 15,0 1-3-15,-1-4-33 0,-2-1 15 16,-2-1-1-16,-1-3-13 0,-3-1 10 0,3-1 3 16,-3 0 6-16,0 0 1 0,0 0 41 15,3-1 54-15,0-4-26 0,1-2-72 16,3-4-20-16,-1-1-63 0,3-1 2 15,1-1-6-15,0-1 16 0,0 2-23 16,2 0 23-16,-2 2 32 0,0 0 19 16,0 5 38-16,-1 0-37 0,-2 4 47 0,-3 0 0 15,1 2-19-15,-1 0-10 0,-3 0-16 16,3 4-3-16,-1 2 36 0,2 3-33 16,-1 0 19-16,2 2 4 0,1 2-23 15,-1 2 0-15,2-1 0 0,1 0-3 16,2 1-48-16,0-1-83 0,0 1-77 15,2 0-85-15,-3 1-196 0,3-1-148 16,-4-5-148-16</inkml:trace>
  <inkml:trace contextRef="#ctx0" brushRef="#br0" timeOffset="115949.05">16952 13118 985 0,'0'0'1108'0,"0"0"-852"0,0 0 12 0,0 0 28 16,0 0-75-16,0 0-221 0,0 0 0 15,0 0-99-15,0 0 47 0,0 0 52 16,0 0 0-16,4 33 0 0,-3-25-1 16,2 4 1-16,0 0 0 0,-1-2 13 15,-1-1-12-15,-1 1-1 0,0 0-64 16,-3-2-106-16,-3 2-88 0,-6 0-76 16,-1-1-156-16,1-2-180 0</inkml:trace>
  <inkml:trace contextRef="#ctx0" brushRef="#br0" timeOffset="117833.05">18899 13094 447 0,'0'0'235'0,"0"0"-219"16,0 0 108-16,0 0 84 0,0 0-74 15,0 0-69-15,0 0 36 0,0 0 23 16,0 0-30-16,0 0 23 0,4-18 10 15,-4 17-4-15,0-1 10 0,0 2 39 16,0 0 0-16,0 0-1 0,0 0-16 0,0 0-39 16,0-1-20-16,0 1-19 0,0 0-3 15,0 0-17-15,0-1 4 0,2 1-3 16,-2-2-1-16,0 2-9 0,0 0-16 16,0 0-17-16,0 0-15 0,0 0-15 15,0 0-30-15,0 0-28 0,0 0-1 16,2 6 14-16,1 1 60 0,0 5 18 15,2 2 14-15,-1 4-7 0,1 0 4 0,-2 3-4 16,0 1 4-16,-1-1 3 16,1 1-32-16,-2 1 0 0,2-3-1 0,0-1 1 15,-2-1-1-15,2 0 1 0,0-2 0 16,0-3 0-16,0-3 0 0,-2-2 0 16,-1-3-1-16,0-3-18 0,0 0-7 0,0-2 26 15,0 0 28-15,0 0 26 16,0 0 16-16,-4-2 9 0,-2-3-56 0,-2-3-23 15,-4 0-13-15,-4-4-16 16,2-1-9-16,-5-1 26 0,-1 2-39 0,0 3 35 16,-3 2-10-16,-5 2-6 0,-2 2 29 15,-5 1 0-15,-2 2 2 0,-5 0-1 16,3 6-17-16,3 0 6 0,3 2-3 16,6 0-3-16,5 2 16 0,3 1-29 15,2 2 9-15,5-1-2 0,1 1 9 16,5 0-23-16,3 0 14 0,3-2-23 0,0-1-16 15,6 2 9-15,4-1 55 0,3 0 0 16,4-2 32-16,2 1 23 0,6-2 9 16,2 0-16-16,6-5-7 0,3 1 4 15,5-2-13-15,0-2-32 0,-2-2-13 0,0-3-60 16,-2-1-46-16,-2-2-67 16,-2-1-127-16,-4-3-123 0,0 1-221 0,-10 2-427 15</inkml:trace>
  <inkml:trace contextRef="#ctx0" brushRef="#br0" timeOffset="118122.83">19161 12768 828 0,'0'0'1094'0,"0"0"-926"0,0 0-64 0,0 0 187 0,0 0 29 16,0 0-105-16,0 0-100 0,0 0-96 16,0 0-19-16,0 0-60 0,11-21-21 15,-11 24-28-15,-2 4 51 0,0 2 55 16,2 3-7-16,0 0 10 0,0 5 0 16,0 1 2-16,7 1-1 0,-2 2-1 15,2 0-20-15,2 0 18 0,1 2-59 16,0 0-61-16,2-3-82 0,3 2-103 15,1-3-154-15,0-6-148 0,7 0-384 0</inkml:trace>
  <inkml:trace contextRef="#ctx0" brushRef="#br0" timeOffset="118297.19">19408 13126 1261 0,'0'0'368'0,"0"0"-368"16,0 0 0-16,0 0 62 0,0 0 19 16,0 0-48-16,93-9-33 0,-70 9-26 15,0 0-163-15,-4 0-133 0,-3 4-209 16,-4 0-206-16</inkml:trace>
  <inkml:trace contextRef="#ctx0" brushRef="#br0" timeOffset="118459.24">19408 13355 1720 0,'0'0'255'0,"0"0"-253"0,0 0 9 0,0 0 41 16,0 0-30-16,93-15-22 0,-64 11 0 16,-2-1 0-16,1 0-240 0,-4 0-212 15,-6-1-160-15,6-2-146 0</inkml:trace>
  <inkml:trace contextRef="#ctx0" brushRef="#br0" timeOffset="118777.43">19913 12943 2126 0,'0'0'279'15,"0"0"-215"-15,0 0 243 0,0 0 17 0,0 0-136 16,0 0-124-16,0 0-61 0,0 0-3 16,0 0-35-16,0 0-25 0,0 0 15 15,0 12 45-15,0 1 2 0,0 1 1 16,0 1 10-16,0 3-13 0,2-1-11 16,2 1 11-16,2-1 2 0,0 0 0 15,0-2-2-15,0 2-2 0,3-3-1 0,-1-1 3 16,0 0 4-16,4-3 8 0,1 0-8 15,2-2-4-15,-1 0 0 0,1-4-55 16,1-2-41-16,1 0-80 0,-1-2-91 16,2-3-153-16,-2-4-152 0,-4 1-82 15,4-6-339-15</inkml:trace>
  <inkml:trace contextRef="#ctx0" brushRef="#br0" timeOffset="118972.2">20176 13085 1372 0,'0'0'650'0,"0"0"-497"0,0 0 35 15,0 0 64-15,0 0-175 0,0 0-77 16,0 0 0-16,0 0 63 0,0 0-8 16,0 0 0-16,0 0-4 0,-8 58-25 15,8-44 3-15,0 3-17 0,0-2 4 16,0 2-14-16,0 0-2 0,0-2 0 0,0 2-14 16,0-4-22-16,0 1-66 0,3-1-79 15,2 0-80-15,1-3-89 0,0 0-102 16,0-4-202-16</inkml:trace>
  <inkml:trace contextRef="#ctx0" brushRef="#br0" timeOffset="119311.32">20419 13117 1797 0,'0'0'432'0,"0"0"-345"15,0 0 52-15,0 0 184 0,0 0-63 16,0 0-170-16,0 0-78 0,0 0-8 15,0 0-4-15,0 0-55 0,0-23-25 0,0 31 77 16,0-1 3-16,0 4 0 0,0-1 2 16,3 1-2-16,3 2-19 0,2-1-52 15,0 0-41-15,0-2 22 0,3-2 12 16,1-2 10-16,0-1 34 0,2-4 34 16,-1-1 36-16,0 0 44 0,0-4-12 15,-2-4-1-15,0-1-9 0,-2-4 3 0,-4-2-25 16,-2 2-4-16,-3-3-3 0,0 1 12 15,-1 0 55-15,-8 1-38 0,-1 3-20 16,-4-1-38-16,-2 2-25 0,-3 1-7 16,-1 2-22-16,2 2-20 0,0 1-54 15,3 3-53-15,1 1-48 0,5 0-114 16,3 4-179-16,4 1-116 0,2 0-112 16</inkml:trace>
  <inkml:trace contextRef="#ctx0" brushRef="#br0" timeOffset="119940.86">20855 13030 209 0,'0'0'1843'0,"0"0"-1681"0,0 0-91 16,0 0 284-16,0 0-100 0,0 0-191 15,0 0-64-15,0 0-32 0,0 0-3 16,0 0 35-16,0 0 26 0,5 11 13 16,-2-3-14-16,-3 1-5 0,3-1-4 15,-2-1-13-15,-1 1 23 0,0-3-24 16,0 0 11-16,0 1-4 0,0-4-9 16,0-1-19-16,0 1-10 0,0-2 7 15,0 0 22-15,0 0 19 0,0 0-19 0,0-4-2 16,0-1-88-16,0-4-19 15,2-2 25-15,1-1 13 0,1-1-29 0,0 0 13 16,2 1 87-16,0 3 0 0,2 2 19 16,-2 0 23-16,0 3 16 0,0 2-36 15,-2-1-22-15,3 3-2 0,-1 0-11 16,0 0-29-16,1 1 42 0,-1 3 74 0,2 1-3 16,0 2 9-16,-2-2-54 0,-1 1-3 15,0 0-10-15,0-1 3 0,0-2-3 16,-1 3-13-16,0-1 19 0,-1-1-3 15,0-2 3-15,0-1-9 0,0 1-10 16,-1-2-55-16,1 0-32 0,0 0 0 16,0 0 62-16,3-3 9 0,1-3 12 15,2-1-22-15,2-3 10 0,-2 1-61 16,1-2-23-16,2-2-14 0,-3 0 14 16,1 1 26-16,2 2 44 0,-4-1 17 15,1 3 0-15,0 1-16 0,-3 2 29 16,1 1 94-16,-4 3-29 0,0 1 16 15,0 0 6-15,-3 0-77 0,2 0-10 0,0 0-35 16,3 4 35-16,-1 2 35 0,0 3 14 16,2 0-49-16,-1 0-13 0,-2 0-20 15,-1 1-28-15,2 0-17 0,-2-2-22 0,-1 2-62 16,1-3-79-16,-1 0-168 0,2-3-197 16,2-2-152-16</inkml:trace>
  <inkml:trace contextRef="#ctx0" brushRef="#br0" timeOffset="120553.95">21375 12918 1372 0,'0'0'424'0,"0"0"-422"16,0 0 97-16,0 0 128 0,0 0-13 15,0 0-43-15,0 0-97 0,0 0-12 16,0 0 28-16,0 0-26 0,0 0 4 0,10 41-14 15,-11-32-18-15,-2-1-7 0,0 0-1 16,0-1-24-16,0-1-4 0,0 0 0 16,1-4-23-16,0 0-18 0,0-1-36 15,1-1-43-15,1 0 8 0,0 0 31 16,0 0 65-16,0 0 16 0,-2-5-91 16,2-2-67-16,0-3-11 0,0-3 66 15,0 0 2-15,2-4-26 0,3 2 23 16,4-2-45-16,1 2-1 0,5 2-3 15,-1 4 153-15,3 1 10 0,-4 4 35 0,3 1-32 16,-4 2 95-16,-2 1 94 0,-2 1-76 16,-2 5 21-16,0 3 5 0,1 0-55 15,0 1-6-15,2 2-7 0,-2-2 33 16,2 0-7-16,1 1-17 0,-3-4-35 16,1 1-35-16,-3-4 6 0,-1 1-3 15,-1-4-7-15,0 2 3 0,-1-2 11 16,-1-1-8-16,1 0-2 0,-1 0-4 15,0 0 20-15,4 0 25 0,-1-5-34 0,5-2-30 16,-1-3-36-16,0 0-41 0,0-4 3 16,4 1 0-16,-1-1 4 0,0 2-24 15,1 1 52-15,-3 3 42 0,1 0 74 0,-3 5-16 16,0-3 20-16,-1 3-4 0,-3 2 6 16,3 0-29-16,0 1-51 0,-1 0 0 15,3 0-29-15,0 1 29 0,4 6 10 16,-2-1 16-16,-1 2-26 0,3 1-26 15,-4 0-22-15,0 1 16 0,2 2 4 16,-4 1 27-16,1-2-1 0,-1 2-37 16,-3 0-12-16,0-1-46 0,0-2-29 15,0 3-139-15,-1-3-150 0,1-2-223 16,0 2-415-16</inkml:trace>
  <inkml:trace contextRef="#ctx0" brushRef="#br0" timeOffset="120865.81">22226 13009 1342 0,'0'0'215'16,"0"0"-215"-16,0 0-222 0,0 0 180 0,0 0-4 15,0 0-296-15,0 0-235 16</inkml:trace>
  <inkml:trace contextRef="#ctx0" brushRef="#br0" timeOffset="129592.87">5483 15313 391 0,'0'0'460'0,"0"0"-232"16,0 0-59-16,0 0-68 0,0 0-98 15,0 0-3-15,0 0 71 0,0 0 95 16,0 0 26-16,0 0 0 0,-1-1-33 16,1 1-27-16,0 0-22 0,0 0-22 15,0 0-40-15,0 0-48 0,0 0-14 16,-2 0-34-16,2 5-43 0,-1 4 59 15,1 6 32-15,-2 5 71 0,2 4-47 0,0 3-22 16,0 1 22-16,0 2 43 16,0-2-28-16,0-2-23 0,0 0-16 0,0-4-58 15,0 0 29-15,5-4 29 0,-1 0 1 16,2-3 12-16,1-1-13 0,-1-1-32 16,-2-2-133-16,-1-3-72 0,1-1-139 15,1-3-48-15,-1-2-123 0,3-2-92 0</inkml:trace>
  <inkml:trace contextRef="#ctx0" brushRef="#br0" timeOffset="129955.63">5470 15384 1269 0,'0'0'410'16,"0"0"-277"-16,0 0 78 0,0 0 133 15,0 0-34-15,0 0-146 0,0 0-39 16,0 0 36-16,0 0-21 0,0 0-51 16,0 0-25-16,22-58-29 0,-4 49-35 0,4 0 16 15,1 0 6-15,3 1-3 0,2 0-3 16,-4 5-15-16,2-1-1 0,-4 4-22 16,-1 0-23-16,1 5-18 0,-3 4 18 15,1 4 45-15,-2 2 0 0,-3 4 0 16,-2 2 0-16,-5 1 0 0,-2 1 0 15,-6 3 0-15,0-1 23 0,-4 0 8 16,-3 2-28-16,-6-1 9 0,0 0 1 16,-4-2 0-16,-1 1 6 0,-3-3-17 0,-2-2-2 15,1-1-32-15,-3-2-38 0,1-1-22 16,4-5-55-16,5-1-17 0,3-3-90 16,4-2-140-16,7-4-157 0,1-1-191 15,0 0-262-15</inkml:trace>
  <inkml:trace contextRef="#ctx0" brushRef="#br0" timeOffset="130402.87">5976 15596 1654 0,'0'0'568'0,"0"0"-231"16,0 0-9-16,0 0-94 0,0 0-119 0,0 0-67 15,0 0-16-15,0 0 3 0,0 0 6 16,0 0-41-16,12-3-18 0,-5-2-17 15,4 1 32-15,5-3 1 0,3-2-23 16,5-1-39-16,4-3-48 0,-1 0-32 16,2-1-14-16,-2 1 1 0,-2-1-82 15,-2 1-10-15,-2 1 28 0,-3 0 46 16,-1 0 48-16,-5 2 59 0,-4-1-7 16,-5 2 75-16,-3 1 6 0,0 2 27 15,-1 1 32-15,-8 1 23 0,-1 0 55 16,-2 3-104-16,-5 1-13 0,0 0 42 15,-5 2 32-15,-1 5 17 0,-3 1-23 16,-1-1 6-16,4 3 7 0,0-2-20 0,3 2-13 16,1-1-38-16,3 2-23 0,3-1-13 15,2 0 0-15,3 1-23 0,1-1 20 16,3-1-26-16,2 1-3 0,2-2 9 16,0 2-9-16,0-2 6 0,6 2 26 15,1 1 39-15,2-1-36 0,2 0-2 0,1 2 1 16,4-2-2-16,0 1-34 0,-1-2-15 15,3-2-45-15,2-2 4 0,-1-1 22 16,5-2-20-16,-1-2-22 0,2 0-127 16,2-5-228-16,3-2-105 0,-9 1-173 15</inkml:trace>
  <inkml:trace contextRef="#ctx0" brushRef="#br0" timeOffset="130802.28">6711 15403 1926 0,'0'0'341'16,"0"0"-180"-16,0 0 181 0,0 0-146 16,0 0-71-16,0 0-32 0,-97-12-32 0,73 15 3 15,-2 3-29-15,3 0-19 0,4 0-4 16,1 1-12-16,3 0-13 0,2 1-16 16,3 1 0-16,3-1-19 0,2 1-19 15,0-1-22-15,2-1 9 0,3 1-36 16,0 0-9-16,1-1-33 0,6 1-13 15,1-2-1-15,0 1 36 0,3-3-23 16,1 0 46-16,0-3 87 0,4-1 26 16,-2 0 2-16,-1-4 46 0,3-2-44 15,-2-2-4-15,1-1-26 0,-1-1-12 16,-4-1 38-16,-1 1 65 0,-2 0 142 16,0 0-28-16,-2 0 11 0,-4 3-12 0,2 1-33 15,0 1-39-15,-3 3 16 0,0 1-23 16,1 0-44-16,1 1-55 0,-2 0-35 15,0 0-49-15,1 0-47 0,1 3-62 16,2 2 41-16,3 2 130 0,0 2 21 16,4 0-90-16,-1 0-87 0,1 0-10 15,2-2-97-15,1 1-99 0,1-2-52 0,-4-3-148 16</inkml:trace>
  <inkml:trace contextRef="#ctx0" brushRef="#br0" timeOffset="131267.96">7136 15093 2576 0,'0'0'341'0,"0"0"-225"0,0 0 175 16,0 0-6-16,0 0-152 0,0 0-133 15,0 0-41-15,0 0-41 0,0 0-48 16,0 0 36-16,0 0 94 0,1 37 25 15,4-20-9-15,-1 1 9 0,1-1 1 0,0 1-10 16,2-3-15-16,-1 2-1 16,0-3-1-16,0 1 1 0,-2-3 0 0,3-2-1 15,-3 0-60-15,1-4-21 0,-1-1 31 16,-2-1 9-16,-1-3 7 0,-1-1 25 16,0 0 10-16,0 0 52 0,0 0 18 15,0 0 22-15,-1 0 19 0,-5-4 13 16,0-1-93-16,-5-1-31 0,-2-1-35 15,-3 1-3-15,0 2 0 0,-1 2 36 0,-2 2 0 16,-3 0-14-16,-1 1 4 0,0 5-4 16,3 0 14-16,0 4 1 0,7-4-12 15,2 1-19-15,5-2-3 0,3-2-3 16,1 0 0-16,2 1 0 0,0 1 37 16,3 0 1-16,3 2 0 0,5-1 2 15,1 2 17-15,4 0 6 0,1-2 4 16,3-1-7-16,2-2-3 0,4 0-19 15,3-3-29-15,1 0-70 0,5 0-108 0,3-6-105 16,3 0-237-16,-11-1-269 0,23-4-532 16</inkml:trace>
  <inkml:trace contextRef="#ctx0" brushRef="#br0" timeOffset="131738.84">8034 15236 1861 0,'0'0'399'15,"0"0"-380"-15,0 0 88 0,0 0 19 16,0 0-111-16,0 0-14 0,0 0 40 16,0 0-38-16,0 0 68 0,21 72 22 15,-9-61-6-15,-2 0-20 0,2-4 4 0,-1 0-16 16,-2-3-4-16,1-1 7 0,-3-2 5 15,2-1 24-15,4 0 2 0,0-8-6 16,5-2-39-16,1-3-34 0,4-5-10 0,3-3-83 16,-1-3-25-16,-2-5 15 15,0 0 4-15,1-6-20 0,-4-1 13 0,-5-3-1 16,-2 3-41-16,-2 2 47 0,-3 2 30 16,-4 10 61-16,-2 2 85 0,-2 6 50 15,0 4 36-15,-6 2-30 0,-3 3-16 16,-1 3-69-16,-3 2-56 0,0 0-41 15,-6 1 2-15,1 7 26 0,2 4-18 16,0 3-5-16,3 0-2 0,3 3 38 16,3 1 0-16,2 2 19 0,5-1 16 15,0 2 16-15,0 0-22 0,0-1-16 16,8-1-10-16,1 0 20 0,5-2-21 16,1-2 17-16,3-1-19 0,2-3-21 15,1-3-31-15,1-1-37 0,3-2-55 0,-1-3-78 16,5-3-85-16,0 0-156 0,-9 0-289 15,10-2-442-15</inkml:trace>
  <inkml:trace contextRef="#ctx0" brushRef="#br0" timeOffset="132054.87">8658 15163 1391 0,'0'0'663'16,"0"0"-368"-16,0 0-11 0,0 0-68 16,0 0-104-16,0 0-57 0,0 0-27 15,0 0-28-15,0 0-3 0,0 0-32 16,0 0-10-16,-43 12-13 0,40-4-3 15,3 0 19-15,0 1 26 0,0-1-2 16,7-1 18-16,2 1 29 0,3-2-16 16,3-1 19-16,4-1 3 0,1-1 1 0,3-3-1 15,1 0-32-15,2 0-3 0,-1-4-38 16,1-2-46-16,-3 0-16 0,-1-4 26 16,-6 2 22-16,-2-4 52 0,-8 1 61 15,-3-1 13-15,-3 0-23 0,-5-1-18 16,-8 2 47-16,-3 0 61 0,-4 1-138 0,-3 3 39 15,-1 2-13-15,-2 2-27 16,1 3-2-16,1 0-10 0,2 0-9 0,5 0-26 16,4 3-48-16,1 2-64 0,7 0-78 15,2 2-131-15,3 0-183 0,0 2-115 16,4-3-135-16</inkml:trace>
  <inkml:trace contextRef="#ctx0" brushRef="#br0" timeOffset="132422.01">9109 15111 1990 0,'0'0'337'16,"0"0"-233"-16,0 0 141 0,0 0-65 0,0 0-109 16,-85-9-33-16,76 9-27 0,1 3-11 15,1 1-29-15,-1 3 0 0,2 0-3 16,2-1 13-16,0 2-4 0,0-2 10 15,2-1 12-15,1 1 1 0,1-1-35 16,0-3-23-16,0 0-48 0,1 0-36 16,6-1 93-16,2-1 49 0,1 0 94 15,6-1-33-15,-2-4-6 0,4-1-19 16,-2-1-4-16,-1 1-3 0,1-1-26 16,-2 0 0-16,0 3-1 0,0-1-1 15,-4 0 21-15,-1 3 10 0,-3 2-11 0,1 0-21 16,-3 0-53-16,0 1 53 0,1 3 35 15,-1 1-6-15,2 0-10 0,2 2-6 16,-2-2 3-16,3 1-16 0,0 0-50 16,2-2-40-16,-1-2-26 0,4 1-33 15,-3-2-139-15,2 0-163 0,2-1-99 16,-3 0-92-16</inkml:trace>
  <inkml:trace contextRef="#ctx0" brushRef="#br0" timeOffset="132891.41">9727 14741 2050 0,'0'0'470'16,"0"0"-219"-16,0 0 35 0,0 0-91 16,0 0-195-16,0 0-100 0,0 0 100 15,0 0 3-15,0 0 36 0,-15 77-1 16,15-54-6-16,0-2-32 0,1 3 13 15,6-2 19-15,0 0 12 0,-1-3-18 16,0-1-4-16,4-1 3 0,-4-3-9 16,-2-1-14-16,3-3 11 0,-2-2-11 0,-1-2-1 15,0-2-1-15,-4-3-16 0,0-1-22 16,0 0 0-16,0 0 0 0,0 0 38 16,0 0 13-16,-4-2-11 0,-3-1-2 15,-2-1-31-15,-4 0-46 0,0-1 68 16,-4 1 9-16,1 1 86 0,-1 0-3 0,-1 2-32 15,-3-1-7-15,-1 2-44 0,0 0-2 16,1 0 1-16,-2 3 0 0,4 2-12 16,3 0 11-16,3 0 0 0,3 1-17 15,3 0 6-15,6-1-15 0,-1 2 12 16,2 0 16-16,0 0 18 0,4 0 33 16,6 1 18-16,-2-1-12 0,3-3-22 15,5 2 16-15,0-2-1 0,7-2-21 16,1 1-29-16,4-3-18 0,-2 0-58 15,3 0-28-15,-2 0-62 0,2-4-70 16,0 2-81-16,1-4-122 0,3 1-164 16,-7 1-152-16</inkml:trace>
  <inkml:trace contextRef="#ctx0" brushRef="#br0" timeOffset="133093.87">10285 14925 1178 0,'0'0'638'0,"0"0"-350"0,0 0-12 15,0 0-24-15,0 0-85 0,0 0-61 16,0 0-19-16,0 0-45 0,0 0-40 16,92-17-2-16,-72 14-1 0,-1 2-60 0,3-1-84 15,-5 2-93-15,0 0-140 0,-2 0-233 16,-7 2-506-16</inkml:trace>
  <inkml:trace contextRef="#ctx0" brushRef="#br0" timeOffset="133267.87">10354 15029 627 0,'0'0'1121'0,"0"0"-965"0,0 0 224 16,0 0 46-16,0 0-82 15,0 0-63-15,0 0-74 0,0 0-103 0,81-6-88 16,-55-1-16-16,1-1-70 0,-2 2-40 15,-4-1-27-15,-2 0-39 0,-7 5-54 16,-5 0-70-16,-4-1-136 0,-3 2-214 16,0 1-368-16</inkml:trace>
  <inkml:trace contextRef="#ctx0" brushRef="#br0" timeOffset="135343.99">12349 14886 861 0,'0'0'270'16,"0"0"-136"-16,0 0 185 0,0 0-62 15,0 0-121-15,0 0-55 0,0 0-81 16,0 0-36-16,0 0 0 0,0 0 33 16,-88-30 6-16,70 30 35 0,1 2 37 15,-1 0-17-15,3 2 4 0,-2 0-20 16,2 1-41-16,-2 1-1 0,1 1-1 15,1 1-2-15,3-2-23 0,2-1 3 0,3-1-19 16,5 1-16-16,2-3 58 0,0 2 0 16,0 2 13-16,2-2 16 0,5 2 20 15,3 2 44-15,2 0-15 0,3 2-36 16,1-2 45-16,4 3-61 0,3-2 20 0,3 3-30 16,-1-2 19-16,2 0-22 0,2 2-10 15,-3-2-3-15,-2 0 16 0,-2 1-16 16,-5-4 2-16,0 3 22 0,-2-2 44 15,-5 2-13-15,0-3-33 0,-5 2-22 16,-4-1-43-16,-1 0-12 0,-1 1 55 16,-10 0 20-16,-4 1 34 0,-4-1-54 15,-1-1-28-15,-3-1-11 0,-2-1-6 16,-2-3-33-16,4-1 17 0,-2-1-13 16,1-1-30-16,2 0 14 0,5-1 57 15,3-4-2-15,5-3 34 0,4-1 1 0,1-1 3 16,4-1 81-16,4-2-6 0,8-2-17 15,5-3-61-15,6 0-13 0,5-3-32 16,2-1 45-16,4 2 32 0,-2-1 7 16,-2 3-36-16,-6 2 59 0,-6 4-7 15,-6 2 29-15,-2 2 67 0,-7 2 22 0,-2 2-19 16,-1 0-58-16,0-2-59 0,-3 2-37 16,0 2-41-16,-2-2-52 0,2 3 16 15,0 0-93-15,2 1-142 0,1 0-271 16,0 0-636-16,0 2 446 0</inkml:trace>
  <inkml:trace contextRef="#ctx0" brushRef="#br0" timeOffset="135510.49">12800 15063 840 0,'0'0'2033'15,"0"0"-1712"-15,0 0-197 0,0 0 159 16,0 0-87-16,0 0-181 0,0 0-15 15,0 0-97-15,0 0-77 0,0 0-129 0,0 0-107 16,11 2-174-16,-6-4-497 0</inkml:trace>
  <inkml:trace contextRef="#ctx0" brushRef="#br0" timeOffset="135824.68">13121 14865 1228 0,'0'0'621'0,"0"0"-338"16,0 0-134-16,0 0-36 0,0 0 26 16,0 0-10-16,0 0-29 0,97 30-39 15,-74-20-39-15,0 1 43 0,-1 3 8 16,1 0-21-16,-3 1-20 0,-3-1 22 15,0 0-3-15,-6 1 4 0,-2-2-33 16,-1-3 10-16,-4 1-16 0,-3 0-3 0,-1-4-13 16,0 1 0-16,0 0-16 0,-5-3 16 15,-4 0 0-15,-7-1 0 0,-5 0-26 16,-3-2-153-16,-4-2-94 0,-1 0-130 16,0 0-184-16,9-2-415 0</inkml:trace>
  <inkml:trace contextRef="#ctx0" brushRef="#br0" timeOffset="135966.12">13445 14808 22 0,'0'0'355'0,"0"0"-123"16,0 0-30-16,87-25-124 0,-68 21-78 15,-1 1-37-15,-5 2-308 0</inkml:trace>
  <inkml:trace contextRef="#ctx0" brushRef="#br0" timeOffset="138056.04">13281 14788 253 0,'0'0'313'0,"0"0"-140"0,0 0-65 0,0 0-79 15,0 0-29-15,0 0-26 0,0 0 6 16,0 0 17-16,0 0-16 0,0 0 2 16,-10 4 15-16,9-4 2 0,1 1 44 15,-2-1 44-15,2 0 3 0,-1 0-20 16,1 0-15-16,-2 1-17 0,1 0-7 0,1 1-29 16,-2-1-3-16,2 1-13 0,0-2-13 15,-3 1 26-15,3-1 0 0,-2 1 3 16,-1-1 23-16,2 0 19 0,-2 2 53 15,-2-1 29-15,-1 0-29 0,-2 0-69 16,-1-1-9-16,0 1-20 0,2 1-14 16,1-1-2-16,-2 0-10 0,5 1-19 15,-1-1 28-15,2 0-22 0,-1 2-32 16,3-3-30-16,-1 1 6 0,-1-1 50 16,2 2 45-16,0-2 13 0,0 1 55 15,0-1 85-15,0 0 65 0,-1 0-26 0,1 0-30 16,0 0-35-16,0 0-26 0,0 0-27 15,0 0-3-15,0 0-13 0,0 0-3 16,1 0 36-16,2-1 15 0,0-2-106 16,2 0-9-16,-1-1-14 0,6 2 7 0,-1-2-3 15,2 0-1-15,5 2 3 0,1-3 17 16,9 2 26-16,2-1-7 0,2 0 4 16,0 3-10-16,2-2-4 0,-3 2-5 15,-2-2-4-15,-1 2 35 0,-3 0-33 16,-4-2 34-16,-1 2-1 0,-4-1 13 15,-2 0-9-15,-3 0-4 0,-3 0-12 16,-3 1-4-16,-2 1 4 0,-1 0 6 16,0 0-29-16,0 0-94 0,-4 0-2 15,-2 0-39-15,-1 0-88 0,-2 0-85 0,2 0-36 16,1 0-131-16,3 0-209 0</inkml:trace>
  <inkml:trace contextRef="#ctx0" brushRef="#br0" timeOffset="138537.13">14192 14751 1765 0,'0'0'499'0,"0"0"-230"16,0 0 47-16,0 0-82 0,0 0-103 16,0 0-64-16,0 0-16 0,0 0-19 15,0 0-32-15,0 0-16 0,0 0-38 16,-3 2 3-16,3 4 9 0,0 4 42 16,-1 1 2-16,-1 4 17 0,2 4-6 0,-1 0-10 15,1 0-1-15,-2 1 17 0,0 0-18 16,0 0 15-16,1-1-16 0,-1-1-3 15,2-1 0-15,0-2 1 0,0-1-42 16,0-2-43-16,0 1 7 0,0-3-64 16,0-2-94-16,-1-2-134 0,-1-1-173 15,2-2-138-15</inkml:trace>
  <inkml:trace contextRef="#ctx0" brushRef="#br0" timeOffset="138925.57">14535 14779 1641 0,'0'0'662'0,"0"0"-461"0,0 0 50 0,0 0 32 16,0 0-129-16,0 0-154 0,0 0-13 16,0 0-45-16,0 0-9 0,0 0 27 15,0 0 40-15,-72 27 0 0,50-15 0 16,2 0-3-16,0 1 0 0,1-1-42 15,1-1 3-15,3 0-6 0,3-2-6 16,1-1 18-16,2-2-6 0,1 1 0 16,1-4 1-16,1 2-34 0,0-2-22 15,5-1-16-15,-1 0 7 0,1-1 21 0,1 1 85 16,0-1 46-16,0-1-1 0,1 1-16 16,2-1 55-16,4 3 36 0,-1-1-14 15,4 2-31-15,0 1-14 0,2 0-16 16,4 0 0-16,1-1 29 0,2 2-26 15,4-3-36-15,0 1-11 0,1 1 0 16,2 1 21-16,0-3-22 0,0 1-25 16,1-3-101-16,-1 0-73 0,-4-1-105 15,0 0-111-15,-2 0-180 0,-3-2-63 16,-3-2-16-16</inkml:trace>
  <inkml:trace contextRef="#ctx0" brushRef="#br0" timeOffset="139349.29">14838 14770 2013 0,'0'0'456'0,"0"0"-285"0,0 0 119 0,0 0-34 15,0 0-122-15,0 0-76 0,0 0-17 16,0 0-41-16,0 0-41 0,0 0-68 16,-13-11 1-16,13 18 57 0,-2 2 51 15,1 0 41-15,-3 4 20 0,1 1-20 0,-3-1-15 16,1 0-23-16,0 0-3 0,-1-1-3 15,2 0-10-15,-1-2-67 0,2 0-32 16,0-3-22-16,2 0-43 0,-2-2-10 16,0-2-43-16,0 0-48 0,-1-3-40 15,1 0-66-15,2 0 143 0,-2-3 176 16,3-3 65-16,0-2 58 0,0 0 183 16,3-4 13-16,1-1-82 0,2 0-97 15,0 0 61-15,-1 2 53 0,-2 2 18 16,2 1 3-16,-2 1-17 0,1 4-64 15,0 0-27-15,2 1-83 0,0 0-19 0,0 1-41 16,2 1 25-16,4 0 16 0,-1 0 2 16,-1 0 24-16,5 5 15 0,-1 0-2 15,0 3-20-15,1 0-19 0,2 1-3 16,-1-1 0-16,1-2-10 0,0 0-10 16,-3 1-47-16,-1-4-52 0,-1 0-17 15,0-2-112-15,-1-1-151 0,-2 0-241 0,-3 0-494 16</inkml:trace>
  <inkml:trace contextRef="#ctx0" brushRef="#br0" timeOffset="139569.34">15130 14643 1770 0,'0'0'675'0,"0"0"-417"15,0 0 31-15,0 0-52 0,0 0-218 0,0 0-19 16,0 0-86-16,0 0 70 0,0 0 16 15,0 0 16-15,0 0-3 0,-6 54 3 16,2-39 6-16,-2 5-21 0,0-1 2 16,1-1-3-16,1 0 2 0,1-3-2 15,1-1-59-15,1-2-50 0,-1 0-36 0,-1-4-6 16,3 0-71-16,-4 0-108 0,3-3-206 16,-1-1-170-16</inkml:trace>
  <inkml:trace contextRef="#ctx0" brushRef="#br0" timeOffset="139865.23">15356 14529 1026 0,'0'0'1395'0,"0"0"-1247"0,0 0 43 15,0 0 127-15,0 0-108 0,0 0-171 16,0 0-39-16,0 0-93 0,0 0 93 15,0 0 19-15,5 27 58 0,-5-6-4 16,0 1 7-16,1 4 2 0,1-1-41 16,-1 2 0-16,1 0-12 0,-1-1-4 15,0 0-22-15,-1-3 23 0,0-2-8 0,0-2-4 16,0-1-14-16,-2-3-35 16,-3 1 1-16,1-4-4 0,-1 2-3 0,1-3-70 15,2-2-16-15,0-3-87 0,2 0-49 16,-1-1-82-16,1-3-176 0,0 1-194 15,1-2-418-15</inkml:trace>
  <inkml:trace contextRef="#ctx0" brushRef="#br0" timeOffset="140014.16">15583 14723 20 0,'0'0'0'0</inkml:trace>
  <inkml:trace contextRef="#ctx0" brushRef="#br0" timeOffset="140493.04">15583 14723 951 0</inkml:trace>
  <inkml:trace contextRef="#ctx0" brushRef="#br0" timeOffset="141085.96">15583 14723 951 0,'-29'12'433'0,"29"-12"-95"0,-2-1-36 0,1-1-33 0,0 0-68 0,-1-1-7 0,1 1-11 15,1 0 3-15,0 1-19 0,0 1-14 0,0-1-17 16,0 1-41-16,0 0-31 0,0 0-37 16,0 0-27-16,0 0-28 0,-2 0-7 15,2 0-10-15,-1 1-15 0,-1 3-10 16,-1 4 48-16,-1 1 9 0,1 1 10 15,1 2 1-15,0-2-17 0,1 2 19 16,1-4-3-16,-2 2 0 0,2-4 1 16,-1 1-2-16,-1-3-34 0,1-1-10 15,-1 0-12-15,2-2 12 0,-3-1 13 16,3 0 3-16,0 0 32 0,-1 0 16 16,-1 0 12-16,2-5-28 0,0-1-11 15,0-2 10-15,0-2-11 0,0-2-23 0,2-1 3 16,2-1-13-16,4-2-48 0,0 1 6 15,4 1-45-15,-2 2 42 0,0 3 42 16,1 1 9-16,0 5 4 0,-3-1 35 0,1 3 3 16,-1 1-3-16,-2 0 0 15,0 0-13-15,1 0 13 0,-1 5 28 0,-2 1 36 16,2 2-12-16,-3-2-30 0,3 2 1 16,-1 0-1-16,0-1 7 0,-1 0 0 15,2-1-3-15,-2 1 6 0,1-2 7 16,0 0-10-16,-2-3-28 0,-2 1 15 15,-1-1 3-15,0-2 13 0,0 0 10 16,0 0 3-16,2 0 0 0,-1 0 0 16,2-5-17-16,2-1-28 0,3-2-67 15,2-1 19-15,2-2 6 0,1 1-2 0,1-2 18 16,2 2-16-16,1 1 7 0,-3 0 16 16,1 0 19-16,-2 1 3 0,2 1 0 15,-2 0-2-15,-1 2 28 0,-1 1-13 16,-3 1-15-16,-2 1 18 0,1 2 3 15,-4 0-22-15,0 0-52 0,1 2 52 0,-1 5 55 16,2-1-17-16,-2 3-12 0,0 1-10 16,-2 1-14-16,-1 1-2 0,0 0-35 15,0 1-7-15,0-2-9 0,-4 2 9 16,1-1-35-16,-2-1-78 0,2 0-68 16,2-1-146-16,-2-1-213 0,3-3-232 15</inkml:trace>
  <inkml:trace contextRef="#ctx0" brushRef="#br0" timeOffset="141396.79">16397 14873 1611 0,'0'0'1078'15,"0"0"-898"-15,0 0-58 0,0 0 57 0,0 0-70 16,0 0-77-16,0 0-32 0,0 0 0 16,0 0 13-16,0 0 6 0,0 0-3 15,0 0-5-15,-68 68-11 0,54-58-38 16,0 2-23-16,2 0-41 0,0-2-35 15,-1 0-69-15,3-1-65 0,0 0-29 16,2-1-25-16,2-2-146 0,0-2-60 16,2 0-189-16</inkml:trace>
  <inkml:trace contextRef="#ctx0" brushRef="#br0" timeOffset="143782.23">17362 14631 1553 0,'0'0'303'0,"0"0"-180"16,0 0 179-16,0 0 8 0,0 0-110 15,0 0-62-15,0 0-10 0,0 0 32 16,0 0-32-16,6-53-1 0,-6 52 25 16,0 1-13-16,0 0-35 0,0 0-54 15,0 0-50-15,0 0-46 0,0 0-39 16,0 2-19-16,0 8 6 0,0 3 98 0,-1 5 0 15,-4 5 19-15,0 1-6 0,-2 3-12 16,1 1 0-16,0 1 0 0,2-1-2 16,-1-1-11-16,1 0 11 0,0-1 1 15,1-2 0-15,2 0-2 0,-1-3-17 16,2 0-22-16,0-3 12 0,0-1-15 16,2-3 28-16,3-3 0 0,1 0 3 15,0-4 13-15,2 1-1 0,0-2 1 16,3 0-22-16,-1-2 3 0,0-1 16 15,6 0 3-15,0-2-1 0,4-1 1 16,3 0-70-16,2-1-64 0,-1-5-81 16,4-1-110-16,1-1-157 0,-1-1-203 0,-6 2-372 15</inkml:trace>
  <inkml:trace contextRef="#ctx0" brushRef="#br0" timeOffset="143996.22">17739 14894 859 0,'0'0'1203'0,"0"0"-1011"0,0 0 24 0,0 0 174 16,0 0-111-16,0 0-122 0,0 0-30 16,0 0-6-16,0 0-64 0,0 0-57 15,0 0-6-15,-2-16-58 0,2 20-12 16,0 3 21-16,-1 0 55 0,-1 4 16 16,1 1-14-16,-1 1 14 0,-1 0-16 15,2 0 0-15,0-1-26 0,-2 2-56 0,3-4-84 16,0 0-52-16,0-1-40 0,0-1-165 15,0-2-138-15,4-2-182 0</inkml:trace>
  <inkml:trace contextRef="#ctx0" brushRef="#br0" timeOffset="144178.91">17913 14745 1944 0,'0'0'1003'0,"0"0"-907"0,0 0-44 15,0 0 197-15,0 0-49 0,0 0-187 16,0 0-13-16,0 0-51 0,0 0-13 0,0 0-41 16,0-25-80-16,0 30-158 0,0 2-9 15,0 1 71-15,0 4-183 0,0-3-93 16,1 4-228-16</inkml:trace>
  <inkml:trace contextRef="#ctx0" brushRef="#br0" timeOffset="144402.09">18060 14842 1961 0,'0'0'405'0,"0"0"-244"0,0 0 139 16,0 0-149-16,0 0-151 0,0 0-128 16,0 0-27-16,0 0 122 0,0 0 33 15,0 0 19-15,0 0 10 0,32 56 16 0,-18-40 7 16,1 0-17-16,0-3-33 0,-3-1 31 15,2 0-33-15,-5-2-46 0,-2-1-131 16,-2-2-97-16,2-2-96 0,-3-1-156 16,-1-2-96-16</inkml:trace>
  <inkml:trace contextRef="#ctx0" brushRef="#br0" timeOffset="144584">18357 14814 1721 0,'0'0'681'0,"0"0"-522"0,0 0 79 16,0 0 48-16,0 0-273 0,0 0-13 16,0 0-87-16,0 0 87 0,0 0 48 15,0 0 4-15,0 0-20 0,-89 77-26 16,74-59-6-16,7-1-48 0,3 0-141 16,5-2-56-16,0-1-94 0,6 0-69 15,5-2-201-15,-3-5-199 0</inkml:trace>
  <inkml:trace contextRef="#ctx0" brushRef="#br0" timeOffset="144953.26">18544 14908 1292 0,'0'0'125'0,"0"0"-123"15,0 0 80-15,0 0-82 0,0 0-29 16,0 0 29-16,0 0 14 0,94-54-14 15,-75 44 16-15,-5 2 36 0,0-2-48 16,-2 0-1-16,-3 1 23 0,-1 0-23 16,-2 0 0-16,-2 0-3 0,-1 1-26 0,0 1 26 15,-3 0 22-15,0 1 43 16,0 1 62-16,-3 1 39 0,-7 0-43 0,-4 1-26 16,-5 2-81-16,-5 1 52 0,-5 0 42 15,-2 0 55-15,0 6-32 0,-1 1-37 16,3 3-22-16,2 1-42 0,3-3-9 15,6 3-4-15,5-2-19 0,4 1-6 16,4-1-23-16,5 0 29 0,0 3 16 16,0-1 74-16,8 2-16 0,5 2-10 15,5-1 16-15,5 0-20 0,5-3-2 16,4 1-7-16,4-5-51 0,3 2-42 16,1-6-101-16,2-1-136 0,3-2-250 15,-12 0-616-15</inkml:trace>
  <inkml:trace contextRef="#ctx0" brushRef="#br0" timeOffset="145413.93">19334 14894 1755 0,'0'0'360'0,"0"0"-340"0,0 0 138 15,0 0 53-15,0 0-208 0,0 0-3 16,0 0-39-16,0 0-13 0,0 0 40 15,0 0 12-15,0 0 77 0,-10 31-25 16,27-28 48-16,0 1-7 0,5-2 4 16,3-2-49-16,3 0 4 0,3-3-8 0,0-6 14 15,4-3-29-15,0-3-3 0,-1-4-4 16,-2-3-3-16,2-6 0 0,-6-3-19 16,-1-2-80-16,-4-6 0 15,-3-3-26-15,-5-2 23 0,-4-1-27 0,-8 0 94 16,-3 4 16-16,0 3 0 0,-7 4 68 15,-4 7 83-15,-3 3-19 0,0 4-8 16,-2 6-37-16,1 2-27 0,1 4-37 16,0 2-23-16,3 3-26 0,0 3-18 0,-1 0-1 15,1 3 3-15,-1 5-9 0,1 4-10 16,3 3-9-16,0 3 13 0,1 4 57 16,2 3 22-16,3 3 20 0,2 1 0 15,0 1-10-15,0 0-10 0,5-1-6 16,0-1 12-16,4 1-28 0,-1-4 0 15,1-1 19-15,3-2-19 0,-1-3 1 16,2-2 7-16,2-2-8 0,1-2-96 0,2-2-90 16,2-1-111-16,2-3-97 0,1-3-178 15,-4-2-203-15</inkml:trace>
  <inkml:trace contextRef="#ctx0" brushRef="#br0" timeOffset="145730.81">19991 14720 1061 0,'0'0'729'0,"0"0"-346"0,0 0-111 15,0 0-40-15,0 0-100 0,0 0-42 16,0 0 0-16,0 0-20 0,0 0-25 16,0 0-45-16,-66-22-38 0,62 22-55 15,2 5-29-15,1 1 51 0,1 2 48 16,0 0 23-16,5 2 17 0,4-1 11 16,2 0 8-16,3 0-7 0,3-2-10 0,2-1 4 15,2-1 2-15,4-2-25 0,-1-2 0 16,2 2 0-16,0-3 16 0,-1 0 4 15,-4-4 15-15,-5-3 19 0,-2-3 14 16,-8 0-1-16,-1-3-10 0,-5 0-18 16,-2 0-11-16,-7-1-26 0,-5 1 14 15,-3 2-16-15,-3-2-11 0,0 2-21 16,-1 2 32-16,3 3-16 0,3 2-13 16,2 3-19-16,2 1 0 0,1 0-25 0,2 1-81 15,3 6-120-15,0 0-75 16,4 4-121-16,1-3-129 0,0 0-167 15</inkml:trace>
  <inkml:trace contextRef="#ctx0" brushRef="#br0" timeOffset="146096.81">20458 14662 1171 0,'0'0'411'16,"0"0"-12"-16,0 0-42 0,0 0-150 15,0 0-85-15,0 0 1 0,0 0-46 16,0 0-35-16,-78-14-26 0,68 14-16 16,3 1 0-16,1 3-12 0,2 0-23 15,-1 0-23-15,4 1 16 0,0-2 13 0,-1 3 13 16,2-1-16-16,0 0-62 0,0-1 26 16,0 0 0-16,4 0 7 0,2-1 46 15,-1 0 15-15,1-2 32 0,3-1 33 16,-3 0 22-16,2 0-13 0,-3 0-19 15,3-1 3-15,-1-2-3 0,-2 1 6 0,3-2 0 16,-1 1-39-16,1 1-21 16,1-1 19-16,-2 2-17 0,2 1 0 0,2 0-2 15,-2 0 2-15,1 0-3 0,0 0-8 16,3 4 8-16,-2 0 2 0,4-3 14 16,-3 3-16-16,2-2-19 0,-1 0-68 15,-1-2-67-15,1 1-124 0,-2-1-198 16,-1 0-330-16</inkml:trace>
  <inkml:trace contextRef="#ctx0" brushRef="#br0" timeOffset="146548.41">20984 14315 1884 0,'0'0'360'0,"0"0"-169"0,0 0 167 0,0 0-85 15,0 0-123-15,0 0-150 0,0 0-57 16,0 0-62-16,0 0 119 0,0 0 19 16,-6 40 55-16,6-18-42 0,0 2 3 15,0 1 16-15,0 2-9 0,5-1-17 16,-1 0 1-16,3-2 15 0,-1-1-19 16,0-3-6-16,-2-5-13 0,-1-2 13 15,2-3-12-15,-2-2-4 0,-3-3-2 16,3-1-17-16,-3-3-22 0,0-1 19 15,0 0 22-15,0 0 117 0,0-1 23 0,0-4-67 16,-6-3-73-16,-2-1-35 0,-2 0-28 16,-4-1 9-16,-2 0 0 0,-4-1 22 15,-1 4 7-15,-2 0 11 0,2 2 14 16,3 1 22-16,1 3 3 0,4 1-22 16,2 0-3-16,3 0-35 0,3 2 0 15,-1 2-16-15,4 1 0 0,-2 1 3 16,4 1 13-16,0 2 35 0,0 1 12 15,7 2 33-15,1 0-26 0,2-1-6 0,1 1-11 16,1-2-2-16,2 0-3 0,3 0-26 16,3-3-38-16,1-2-32 0,2 1-84 15,1-5-90-15,1-1-254 0,-8 0-302 16,16-1-396-16</inkml:trace>
  <inkml:trace contextRef="#ctx0" brushRef="#br0" timeOffset="146807.51">21567 14473 222 0,'0'0'1714'0,"0"0"-1429"16,0 0-84-16,0 0 83 0,0 0-85 15,0 0-112-15,0 0-29 0,0 0-26 16,92-20-10-16,-74 18-19 0,1-2 0 16,0 1-3-16,-3 2-23 0,-2-2-41 15,-4 3-103-15,-1 0-104 0,-3 0-146 16,-6 0-301-16,0 1-396 0</inkml:trace>
  <inkml:trace contextRef="#ctx0" brushRef="#br0" timeOffset="146956.18">21626 14551 646 0,'0'0'488'0,"0"0"-152"0,0 0 48 16,0 0-73-16,0 0-152 0,0 0-75 15,0 0-71-15,77 1-13 0,-55-2-84 16,1 0-78-16,-1-2-59 0,-2-1-26 16,-4 3-120-16,-1-3-96 0,-4 2-248 15</inkml:trace>
  <inkml:trace contextRef="#ctx0" brushRef="#br0" timeOffset="152536.94">22541 14173 349 0,'0'0'407'0,"0"0"-84"0,0 0 3 0,0 0-63 15,0 0-39-15,0 0-45 0,0 0-46 16,0 0-17-16,0 0-15 0,-34-4-43 16,33 4-42-16,-1 0-13 0,1 0 10 15,0 0-11-15,1 0 11 0,-2 0 3 16,2 0-12-16,0 0-3 0,0 0 2 15,0 0 23-15,2 0-26 0,2 0-52 16,5 0 52-16,2 0 55 0,6 0-10 16,5 0-12-16,0 0 8 0,2-1-25 0,-1-1-16 15,2 0-22-15,-3-2-23 0,-1 0 3 16,-1 1-29-16,-2 0 6 0,-3-2 30 16,-2 0 32-16,0 3 3 0,-3-3 16 15,-2 1 13-15,-1 0-3 0,-3 0 6 16,-3 2 36-16,1 1-7 0,-1-1 3 15,-1 1 52-15,0 1 22 0,0 0-3 16,0 0-23-16,0 0-36 0,0 0-25 0,0 0-25 16,0 0-26-16,0 0-45 0,0 0-22 15,0 3-32-15,-3 1-19 0,0 4 118 16,1 5 16-16,-5 2 16 0,2 3-3 16,-1 3 3-16,1 2 3 0,-4 2-3 15,3-1-7-15,1 1 17 0,-1-2-4 16,1-1-25-16,1-2-11 0,-1 0-1 15,2-2 14-15,1-3-15 0,1-1-13 16,-1-2 12-16,1-3-21 0,-1-1-39 16,-1-2-67-16,0-1-51 0,-2-2-72 0,0-1-120 15,-3-2-229-15,2 0-472 0</inkml:trace>
  <inkml:trace contextRef="#ctx0" brushRef="#br0" timeOffset="152734.24">22600 14404 1182 0,'0'0'508'0,"0"0"-368"0,0 0 139 15,0 0 45-15,0 0-131 0,0 0-106 16,78-29-32-16,-57 26-7 0,1 0-9 16,-2 2-25-16,2 0-12 0,1 0-4 0,-1 1-25 15,0-3-102-15,1 3-77 0,0-1-75 16,2 1-187-16,-8-1-196 0,9 1-378 0</inkml:trace>
  <inkml:trace contextRef="#ctx0" brushRef="#br0" timeOffset="152914">23157 14393 1907 0,'0'0'463'0,"0"0"-185"15,0 0 53-15,0 0-56 0,0 0-106 0,0 0-64 16,0 0-16-16,0 0-35 0,0 0-38 15,0 0-16-15,0 0-34 0,3-3-49 16,-3 2-44-16,3-1-29 0,0 1-58 16,2-1-129-16,4-1-174 0,2 1-286 0,-3-1-304 15,-50 20 804-15</inkml:trace>
  <inkml:trace contextRef="#ctx0" brushRef="#br0" timeOffset="153249.97">23444 14170 1656 0,'0'0'322'0,"0"0"-196"15,0 0 176-15,0 0-67 16,0 0-135-16,0 0-45 0,0 0-16 0,0 0-20 16,0 0-19-16,0 0 0 0,0 0-48 15,-75 6-4-15,74 2 43 0,1 1 9 16,0 0 32-16,0 0 42 0,6 2-13 15,1-1-36-15,3 1 14 0,1 3-38 0,5-2 41 16,0 2 3-16,4 0 16 0,-1 0 9 16,1 0-13-16,-2-3 1 0,-4-2-23 15,-5 1 28-15,-2-3-5 0,-2-1-33 16,-5 1-23-16,0-2-2 0,0-1-3 16,-4-1 3-16,-4 3 38 0,-3-4 16 15,-3 2-32-15,-2-1-22 0,1-2-76 16,-2-1-41-16,0 0-49 0,1 0-48 15,-2 0-105-15,-1-2-204 0,3-1-597 16</inkml:trace>
  <inkml:trace contextRef="#ctx0" brushRef="#br0" timeOffset="153456.79">23464 14145 150 0,'0'0'1472'0,"0"0"-1255"15,0 0-19-15,0 0 130 0,0 0-63 16,0 0-133-16,75-41-55 0,-54 34-35 16,-3 0-10-16,0 2-19 0,-1 0-13 15,0 1-18-15,0 0 2 0,-1 2-10 16,0 0-3-16,-1 1 3 0,-3 0-58 16,2 1-196-16,-2 0-128 0,1 0-252 15,-4 0-473-15</inkml:trace>
  <inkml:trace contextRef="#ctx0" brushRef="#br0" timeOffset="153740.81">23967 14027 218 0,'0'0'1301'0,"0"0"-979"16,0 0 18-16,0 0-26 0,0 0-162 0,0 0-152 15,0 0-48-15,0 0-32 0,0 0 80 16,0 0 61-16,0 0 36 0,-2 57-17 16,-1-38 17-16,1 0-23 0,1 3-26 15,1 0 7-15,-2-1-27 0,1-2 4 16,-1 0 0-16,1-1-3 0,-1-1-27 16,2-2 2-16,0-1-4 0,-1-3-48 15,1-2-13-15,0 0-16 0,0-2-87 0,0-2-65 16,1-3-140-16,2-1-156 0,0 1-185 15,5-4-265-15</inkml:trace>
  <inkml:trace contextRef="#ctx0" brushRef="#br0" timeOffset="154096.91">24225 14035 1899 0,'0'0'405'0,"0"0"-337"16,0 0 178-16,0 0-8 0,0 0-170 15,0 0-68-15,0 0-65 0,0 0 36 16,0 0 29-16,0 0 20 0,0 0-20 16,-55 41-5-16,38-28 5 0,1 0 1 15,-2-1 12-15,0 0-13 0,1 0-13 16,2 0-25-16,-2-1-7 0,6-2 0 16,-1 0-23-16,4-1 29 0,2-3 10 0,3-3-9 15,1 1-8-15,2-3 46 0,0 0 55 16,0 0 78-16,0 0 11 0,3 0-28 15,2 0-42-15,1 1-4 0,-1-1-25 16,7 3-43-16,2 0 33 0,3 2 10 16,4-2 0-16,3 5 6 0,2-1 0 15,3-2-7-15,-2 0-2 0,1-1-7 16,-4-2-7-16,2 1-15 0,-1-1-13 0,-2 1-9 16,-7-3-87-16,-4 1-41 0,-3-1-54 15,-3 0-57-15,-1 0-93 0,-3 0-113 16,2-1-300-16,-1-5-542 0</inkml:trace>
  <inkml:trace contextRef="#ctx0" brushRef="#br0" timeOffset="154521.15">24495 14040 1448 0,'0'0'1128'0,"0"0"-996"0,0 0 128 15,0 0 51-15,0 0-104 0,0 0-172 16,0 0-35-16,0 0-121 0,0 0-32 0,0 0 79 15,0 0 74-15,3 28 39 0,-1-13 15 16,-2 0-19-16,2 2-12 0,-2-2-1 16,0-1 0-16,0-2-19 0,0 0 0 15,0-4 13-15,0 0-16 0,-2-3-27 16,0 0-27-16,0-2-36 0,0 0-34 16,-3-1-17-16,2 0-27 0,0-2-22 0,2 0 56 15,-1 0 134-15,1-6 0 0,1-1 19 16,0-2-19-16,0-3 61 0,0-2-12 15,1 0 19-15,4-1-36 0,-1 2 48 16,2 0 36-16,1 2-74 0,-1 1 3 16,0 2 25-16,-1 3-41 0,1 0 16 15,3 2-16-15,-2 1-16 0,3 0-13 16,4 2-4-16,1 0 4 0,3 0 28 16,-1 3-25-16,1 1 10 0,-3 2 3 15,0 2-16-15,-4-1-13 0,-3 0-12 0,1 0-42 16,-3-1 3-16,-1 0-4 0,0 1-9 15,-1-2 19-15,2-1-74 0,-4 0-68 16,1-3-78-16,3 1-157 16,-1-2-111-16,1 0-132 0</inkml:trace>
  <inkml:trace contextRef="#ctx0" brushRef="#br0" timeOffset="154783.46">24822 13893 1702 0,'0'0'415'0,"0"0"-217"0,0 0 154 16,0 0 12-16,0 0-131 0,0 0-93 16,0 0-10-16,0 0-35 0,0 0-82 15,0 0-13-15,0 0-66 0,-9-19-30 16,9 23-34-16,0 2 60 0,0 4 70 16,0 4 29-16,0 2 38 0,2 1-23 0,-1 1-15 15,1 0-4-15,-2-1-6 16,0 0-17-16,0-2-2 0,0-1 0 0,0-1-22 15,0 0-13-15,0-2-44 0,0 0-55 16,0-1-4-16,0-1-64 0,0-1-85 16,1-2-75-16,3-1-76 0,2-1-151 15,-1-1-95-15</inkml:trace>
  <inkml:trace contextRef="#ctx0" brushRef="#br0" timeOffset="155095.24">25184 13773 238 0,'0'0'1361'0,"0"0"-1046"0,0 0 19 16,0 0 112-16,0 0-128 0,0 0-151 15,0 0-119-15,0 0-48 0,0 0-55 16,0 0 39-16,0 0 16 0,-25 24 52 15,19-6-14-15,0 3 23 0,3 0-30 16,0 2 1-16,1 3 6 0,2 1 7 0,0 0-7 16,0 0-3-16,2-1 0 15,1-2-7-15,-3 0 7 0,0-5-13 0,0-1-20 16,0-1 2-16,0-2-4 0,0-2-25 16,0-3-54-16,0-1-57 0,-2-1-33 15,1-2-49-15,1 0-126 0,0-2-202 16,-2-1-448-16</inkml:trace>
  <inkml:trace contextRef="#ctx0" brushRef="#br0" timeOffset="155695.9">25362 13960 1992 0,'0'0'318'0,"0"0"-124"0,0 0 64 0,0 0-139 16,0 0-119-16,0 0-39 0,0 0 39 15,0 0 48-15,0 0 61 0,0 0-3 16,0 0-16-16,22 47-26 0,-17-37-16 16,-4 0-13-16,0 0-35 0,2 0 0 15,-3-3-4-15,0 1-18 0,0-3 0 16,0-1 3-16,0-3-4 0,0 0-12 16,0 1-29-16,0-2-13 0,0 0 71 15,0 0 6-15,0 0 83 0,0-4 13 16,1-1-64-16,4-3-16 0,1-3-32 15,2-4-3-15,4 0-64 0,-1-2 41 0,2 1 14 16,2 3-5-16,-4 1 30 0,4 3 3 16,-5 4 0-16,-1 2-20 0,2 1 20 15,-2 2 13-15,-2 0-13 0,3 0 0 16,-2 5 29-16,1 0 22 0,1 2-6 0,-1-1 2 16,0 0 5-16,-4 1-11 0,0-1-41 15,-1-1-14-15,2 1-5 0,-4-1-6 16,1-1 21-16,-1-1-8 0,-1 0-1 15,-1 0 13-15,0-3 0 0,0 0 13 16,0 0 6-16,0 0 0 0,0 0-16 16,0 0 45-16,0 0 25 0,2-3 7 15,-1 0-27-15,4-3-53 0,2-3-63 16,1 0 25-16,3-1 25 0,0-2-19 16,3 3 4-16,-3 1-11 0,3 0 36 15,-1 3-12-15,-1 0 14 0,3 2-20 0,-3 0 2 16,1 0 19-16,-2 3 3 0,4 0 10 15,-4 0-12-15,-1 0 15 0,0 0-5 16,-2 4-11-16,-3 3-4 0,1 1 4 16,-3 2 0-16,0 0-12 0,-1 2-6 15,-2 0 16-15,0 0-9 0,0-1-12 0,0 1-34 16,-5 0-45-16,1-1-136 0,-1 1-145 16,3-5-318-16,-4 2-667 0</inkml:trace>
  <inkml:trace contextRef="#ctx0" brushRef="#br0" timeOffset="155837.03">26025 14133 1433 0,'0'0'1256'0,"0"0"-1134"0,0 0-13 16,0 0 52-16,0 0-148 0,0 0-13 16,0 0-55-16,0 0-67 0,0 0-113 15,0 0-165-15,0 0-217 0,-7 2-171 16</inkml:trace>
  <inkml:trace contextRef="#ctx0" brushRef="#br0" timeOffset="161122.99">6578 17255 232 0,'0'0'358'0,"0"0"-178"0,0 0-86 15,0 0 40-15,0 0 16 0,0 0-37 16,0 0-86-16,0 0 34 0,0 0 37 15,-4-21-43-15,4 18 7 0,0 1-13 16,0-1 16-16,0-1-10 0,0 1-25 16,0 0 5-16,0-1 14 0,0 0 6 15,0-2-6-15,0 3 16 0,0-2 9 0,0 1-9 16,0 0 0-16,0 0 6 0,0 2 1 16,0-1 37-16,0 2-28 0,0 1 19 15,0 0 7-15,0 0-21 0,0 0-18 16,-1 0-20-16,-1 0 0 0,1 0-6 15,1 0-42-15,0 0-29 0,0 0-38 0,0 4-49 16,0 0-51-16,-2 6 163 0,1 1 4 16,1 2 0-16,0 3-3 0,0 0 3 15,0 1 3-15,3 2 42 0,1-1-3 16,2 0-29-16,0-1 23 0,-2 0-14 16,0-3-3-16,1-1-19 0,-2-2-32 15,0 0-26-15,-1-2-16 0,-1-3-42 16,1 1-7-16,-2-4-61 0,0 1-59 15,0-2-137-15,0-2-105 0,1 0-33 16,2 0 15-16</inkml:trace>
  <inkml:trace contextRef="#ctx0" brushRef="#br0" timeOffset="161659.51">6608 17242 274 0,'0'0'815'0,"0"0"-629"0,0 0 84 16,0 0 52-16,0 0-86 0,0 0-90 15,0 0-52-15,21-76-65 0,-5 60 10 16,3-5 35-16,5 1 10 0,6-1 7 16,2 1-30-16,3 1-6 0,-2 4 25 15,-1 3 0-15,-5 6-38 0,-3 1-39 16,-4 5 23-16,-4 0-26 0,-3 0-3 16,-3 4-45-16,-4 2-55 0,-1 2 22 15,-4 2 27-15,-1 0 54 0,0 3 3 16,0 3 39-16,-9 0 6 0,-1 1 13 15,-3 1-22-15,-1-1-39 0,-2-1-43 0,0-4-15 16,3 0-13-16,3-3 0 0,1-3 26 16,2-1 10-16,2-2-1 0,2 0 17 15,1-3-7-15,1 1 10 0,-1-1-7 16,1 0 23-16,1 0 7 0,0 0 51 16,0 0 10-16,0 0 3 0,1 0-20 15,2 0-51-15,0 0-17 0,4 0 17 0,3 0 10 16,3 0 48-16,4 0-10 0,3 0 0 15,1-2-46-15,3-1 14 0,1 0-16 16,-1 2-9-16,0 1 8 0,-3 0-31 16,-1 0 0-16,-2 1 32 0,-4 5 0 15,-4 0-3-15,0 1-13 0,-3 4 13 16,-3-1 3-16,-2 0 14 0,-2 3 47 16,0 2 22-16,-11-1 7 0,-4 1-3 0,-2 0-23 15,-2 0-4-15,-3-1-21 0,1-4-1 16,2 0-6-16,-1-3 12 15,5-3-6-15,-2-2 7 0,6-2-45 0,1 0-44 16,1 0-32-16,6-2-51 0,2-5-53 16,1 0-99-16,4-3-141 0,5 3-645 15,17-10-194-15</inkml:trace>
  <inkml:trace contextRef="#ctx0" brushRef="#br0" timeOffset="162091.78">7429 17177 1180 0,'0'0'391'0,"0"0"-281"0,0 0 95 16,0 0-10-16,0 0-148 0,0 0-46 15,0 0 18-15,0 0 36 0,0 0-35 16,0 0-20-16,0 0 0 0,33-13 15 16,-17 5-15-16,1-1-12 0,5-2-34 15,-1-3-54-15,1 0-1 0,1-3 17 16,0 1-1-16,-3-1 10 0,-4 1 75 15,-3 0 10-15,-3 3 78 0,-7 2 65 16,0 2-50-16,-3 1-31 0,-3 3 54 0,-7 1-16 16,-6 1-110-16,-2 3-68 0,-4 0 52 15,-4 2 16-15,0 4 55 0,-3 2 36 16,5 1-14-16,2-1 4 0,0 1 6 16,4 0-16-16,3 0-1 0,-1 0-29 15,6 0-41-15,0 0-29 0,0 1-13 0,4-1 20 16,-1 2-4-16,4-3 23 0,3 3-36 15,0-2-35-15,0-1 22 0,1 0-9 16,7 0 60-16,-1 0-12 0,4 0 13 16,1-1 16-16,2 1 33 0,-1-1 2 15,3-3-28-15,2 2 22 0,-1-2-29 16,0-2-16-16,2-2-35 0,2 0-43 16,1 0-44-16,4-2-53 0,3-5-123 15,0-2-216-15,-5 1-287 0</inkml:trace>
  <inkml:trace contextRef="#ctx0" brushRef="#br0" timeOffset="162480.28">7959 16953 1007 0,'0'0'1040'0,"0"0"-842"0,0 0-23 0,0 0 102 15,0 0-77-15,-84 27-110 0,69-19-29 16,1-1-16-16,3 1-33 0,1 0-12 15,1 1-16-15,3 0-9 0,1 1-7 16,2-1-23-16,2 1 20 0,-1 2 9 16,2-2 4-16,0 1-7 0,2 0 13 15,2-1-17-15,6 1-25 0,-1-2-19 16,-1-3 13-16,4 1 22 0,-5-5 31 16,3 1 11-16,-4-2 29 0,4-1 19 15,-4 0 17-15,1-1-10 0,3-4-23 16,-2-2-3-16,3-2-28 0,-3 0 0 0,4-2-1 15,-5-1 2-15,0 1 27 0,2 0-13 16,-5 2 23-16,0 1 57 0,-1 2-22 16,0 2-4-16,-3 3-3 0,0 1-6 15,0 0-26-15,0 0-35 0,0 0-35 16,0 0-29-16,0 1-67 0,0 2-20 16,2 2 45-16,1-1 67 0,1 1 14 0,-1 2-53 15,2-3-57-15,1 1-130 0,-1 0-134 16,-2-3-177-16,2-2-504 0,-41-41 851 0</inkml:trace>
  <inkml:trace contextRef="#ctx0" brushRef="#br0" timeOffset="163061.81">8174 16930 779 0,'0'0'1492'0,"0"0"-1204"15,0 0-50-15,0 0 77 0,0 0-50 16,0 0-141-16,0 0-108 0,0 0-16 15,0 0-42-15,0 0 14 0,0 0 14 0,10 7 14 16,-9-1 28-16,2 0 11 16,-1 0-24-16,-1 1-12 0,2-2-3 0,-3 0 0 15,0 0-23-15,0-1-8 0,0-1-30 16,1-2-15-16,-1-1-33 0,2 0-9 16,-2 0-7-16,1 0 9 0,-1 0 84 15,0 0 32-15,2-1 113 0,-1-2 34 16,-1-2-9-16,2-3-138 0,-1-2-17 15,3-1 14-15,0-4-32 0,4 1 13 16,-2 0-10-16,1 3 3 0,3 0 29 16,-3 3 13-16,0 3 25 0,1 1 1 15,-1 2-17-15,0 1-3 0,0 1-19 0,-1 0 1 16,1 0 28-16,2 0 0 0,-2 2-13 16,-1 2-15-16,-2 0-1 0,1 1-13 15,0-1-16-15,-2 0 7 0,1 1-4 16,-2 0 4-16,1-1-4 0,0-2 7 15,-2 1-9-15,2-3-17 0,-3 1 6 16,1-1-9-16,1 0-6 0,-1 0 25 0,3 0 29 16,2-1 38-16,0-5 49 0,4-2-36 15,3-3-16-15,2-4-15 0,2 1 15 16,-3 0-32-16,0 1 0 0,-2 3 0 16,-3 2 29-16,-1 4 19 0,-3 1 10 15,-4 2-1-15,1 1-60 0,-1 0-6 16,1 0-42-16,-1 5-31 0,3 2 47 15,2 2 3-15,0 1 28 0,1 0-2 0,0 2-23 16,-1 0 10-16,1-2-3 0,2 1-36 16,-3 3-34-16,1-2-50 0,-3 1 14 15,2-1-53-15,1-1-48 0,-1-1-121 16,1 0-183-16,-1-5-92 0,10-2-181 0</inkml:trace>
  <inkml:trace contextRef="#ctx0" brushRef="#br0" timeOffset="163623.94">9890 16464 1524 0,'0'0'419'15,"0"0"-273"-15,0 0 58 0,0 0 39 16,0 0-159-16,0 0-84 0,0 0-84 0,0 0 19 16,0 0 36-16,-92-8 10 0,69 14 6 15,3 1-3-15,0 0 14 0,5-1-11 16,1 0-20-16,2 1-12 0,2-1 19 15,0 1-3-15,1 0-55 0,2 0-33 16,3 1-13-16,0-4 7 0,4 2-17 16,0-1 36-16,0-2 29 0,0 0 75 0,4 0 68 15,6-1 17-15,-1 1-23 0,2 1 22 16,2 0 1-16,-1 1 9 0,3 0-23 16,-3 2 10-16,4-1-9 0,0 1 9 15,1-1-7-15,-1 0 20 0,1 1 0 16,-1-1-10-16,1-1 16 0,-4-1-36 15,2 0-9-15,-5 1-17 0,-1 0-2 16,0 1-14-16,-4 0-22 0,-4 2-38 16,-1 0 38-16,0 2 6 0,0 0 71 15,-9 2 23-15,-2-1 2 0,-2-1 0 16,-3 1-22-16,0-3-23 0,1-1 4 16,0-3-1-16,2 0-28 0,2-3-13 0,2-1 25 15,-1 0 16-15,1 0-14 0,2-1-46 16,1-3-57-16,2-1-72 0,0-2-30 0,2-1-58 15,2-3-75-15,7-2-198 0,-1 3-545 16,17-11-186-16</inkml:trace>
  <inkml:trace contextRef="#ctx0" brushRef="#br0" timeOffset="163850.56">10000 16562 1403 0,'0'0'640'15,"0"0"-358"-15,0 0 64 0,0 0-47 16,0 0-197-16,0 0-102 0,0 0-64 15,0 0-19-15,0 0 76 0,0 0 7 16,0 0 32-16,8 61 29 0,-5-41-25 0,3 0-14 16,0 0 4-16,2 0 18 15,-2-2 11-15,-1 0-7 0,0-1-23 0,-2-3-9 16,0-1-16-16,0-1-6 16,-2-3-52-16,1-2-63 0,-1 0-78 0,2-2-49 15,-3 0-91-15,4-1-105 0,-4-3-139 16,2 0-94-16</inkml:trace>
  <inkml:trace contextRef="#ctx0" brushRef="#br0" timeOffset="164147.93">10008 16486 391 0,'0'0'1383'0,"0"0"-1204"15,0 0-23-15,0 0 187 0,0 0-82 16,0 0-151-16,22-73-74 0,-10 66-36 0,2-1-3 15,3 2-13-15,2 1 16 0,-2 1 11 16,3 1 8-16,-5 3 10 0,4 0-16 16,-2 1 22-16,0 6 26 0,2-1-3 15,-3 2-23-15,-2 1-19 0,-2 2-14 16,-5-2-2-16,-4 2-8 0,-3 1 8 16,0-2 35-16,-2 0 22 0,-6 0 7 0,-4 1 6 15,-1 0-22-15,-3-1 9 0,1 2-34 16,0-3-5-16,-1 0-17 0,3-1-2 15,-1 0-27-15,2-2-86 0,1-1-68 16,-1 2-72-16,5-2-90 0,0-2-103 16,5 2-238-16,-1-3-361 0</inkml:trace>
  <inkml:trace contextRef="#ctx0" brushRef="#br0" timeOffset="164578.41">10405 16381 1110 0,'0'0'527'0,"0"0"-47"16,0 0-69-16,0 0-91 0,0 0-115 15,0 0-71-15,0 0-22 0,-84-28-20 16,75 28-6-16,2 0-44 0,2 0-20 16,0 3-22-16,-2-1-26 0,4 3-5 15,-3 1 5-15,3 0 1 0,-1 0-20 16,0 1 13-16,1 0 13 0,3 2 7 15,0-2-14-15,0 1 23 0,0-1 1 16,1 1-14-16,2-1 13 0,4-2-1 16,-4 0-47-16,2-1-9 0,0 0 5 15,3-3 55-15,0 0 42 0,2-1 12 0,-1 0 4 16,2 0-23-16,0-3 6 0,-1-3-12 16,1-2-29-16,-1 0-16 0,2-3 3 15,-1 1 11-15,-2-1-1 0,0 0 3 16,-1 2-22-16,-2 2 22 0,-2 2 47 15,-1 3 52-15,-1 0-13 0,-1 0-13 16,1 2-22-16,-2 0-51 0,1 0-73 16,1 0-22-16,-1 3 0 0,3 0 66 15,3 2-6-15,-4 1-44 0,3 0-17 0,0 0-26 16,-2 1-54-16,1 1-105 0,-1-2-94 16,-2 2-147-16,0-3-195 0,-49-68-252 15</inkml:trace>
  <inkml:trace contextRef="#ctx0" brushRef="#br0" timeOffset="165190.81">10580 16294 1911 0,'0'0'470'0,"0"0"-247"15,0 0 41-15,0 0-39 0,0 0-117 0,0 0-66 16,0 0-7-16,0 0 3 0,0 0-20 15,0 0-18-15,3-4-13 0,-3 4-12 16,0 0-13-16,0 0 12 0,0 0 7 16,0 3 0-16,0 1-13 0,0-1 32 15,0 3 19-15,0 0 13 0,0 0-3 16,0-1-26-16,0 2 22 0,0-2-9 16,0 0-12-16,0 0 15 0,0 1-16 15,0-1 10-15,0-2-1 0,0 1 1 0,0 1-12 16,0-2 12-16,0 0-11 0,0-1 1 15,0 1-3-15,0-2-2 0,0 2-11 16,2-2 12-16,-1 1-2 0,-1-1 2 16,2 0-1-16,-1-1 0 0,-1 1 0 15,0-1 2-15,0 0 2 0,0 0 33 16,0 0 28-16,0 0 33 0,0 0 5 16,0-3 6-16,0-3-23 0,0-2-84 15,0-2-47-15,0-2 0 0,2-3-7 0,-1 0-15 16,3 0 8-16,1 3 23 0,1 0 17 15,0 2 20-15,0 0 2 0,2 0 12 16,-1 2 0-16,1-2-11 0,1 3-1 16,1-2-1-16,-1 1-13 0,2 0-12 0,1 2 24 15,-1-1-1-15,-1 2-24 16,2 1 13-16,2 1-9 0,-3 1-13 0,0 1 22 16,2 1 13-16,0 0 4 0,0 1-2 15,-1 4 23-15,-1 2 7 0,2 1-19 16,-1-1-1-16,-1 2 4 0,-2-1 3 15,-2 1 4-15,0-1-11 0,0 1 20 16,-2 1-10-16,-3 0-4 0,1 1-18 16,-1 0-25-16,-2 2-1 0,0-1-12 15,-2 0-19-15,-5 3-45 0,-3-1-48 16,-4 0-186-16,2-3-387 0,-10 2-990 0</inkml:trace>
  <inkml:trace contextRef="#ctx0" brushRef="#br0" timeOffset="166178.29">11418 16617 722 0,'0'0'655'16,"0"0"-372"-16,0 0-79 0,0 0 43 15,0 0-91-15,0 0-156 0,0 0-30 16,0 0-21-16,0 0 21 0,93-22 30 16,-62 15 3-16,3 1 0 0,4 0-2 15,-1-1-1-15,2 2-110 0,-3 2-114 0,-3 0-105 16,-5 1-88-16,-11 2-202 0</inkml:trace>
  <inkml:trace contextRef="#ctx0" brushRef="#br0" timeOffset="166376.84">11638 16701 202 0,'0'0'1176'16,"0"0"-906"-16,0 0-105 0,0 0 121 15,0 0 2-15,0 0-126 0,0 0-101 16,0 0 10-16,0 0 23 0,0 0-20 16,0 0 0-16,35 5-10 0,-12-9-39 15,4 0-25-15,2-1-2 0,0-1-110 16,-1 0-68-16,0 1-95 0,-2 1-97 15,-3 1-187-15,-4 0-118 0,0 0-155 0</inkml:trace>
  <inkml:trace contextRef="#ctx0" brushRef="#br0" timeOffset="167477.29">13722 16338 547 0,'0'0'433'0,"0"0"-97"16,0 0-27-16,0 0-10 15,0 0-46-15,0 0-72 0,0 0-22 0,0 0-4 16,0 0-23-16,0 0-7 0,0 0-13 16,15-61-25-16,-21 60-59 0,-3 0 1 15,-4-1 10-15,0 2-20 0,-4 0-18 16,2 0-1-16,1 4 0 0,1 0-19 15,3 1-10-15,3-1-35 0,4 1 10 16,2 0 5-16,1 0 8 0,0 1-11 16,0 0 43-16,5 0 9 0,7 2 29 0,2 0-4 15,3 0 7-15,4-1 13 0,3 2-16 16,5-1-6-16,1 1-4 0,1-1-19 16,0-1 22-16,0 2-22 0,-4-1-29 15,-3 2 27-15,-2-1-12 0,-5 2-21 16,-2 1-26-16,-4-1 7 0,-3 1 25 15,-7-1 17-15,0-1 12 0,-1 1 51 16,-1-1-6-16,-5 1 26 0,-3-3-7 16,-2 2-4-16,-1-3-18 0,-2 1-4 0,1-2-9 15,-4 1-3-15,2-3 5 0,-2 0 1 16,1-2-6-16,-1 0-26 0,1-2-32 16,0 0-51-16,3 0-10 0,-1 0-9 15,5-2-29-15,-1-2-33 0,4-2-74 0,-1-2-105 16,4-1-209-16,-1 1-174 0</inkml:trace>
  <inkml:trace contextRef="#ctx0" brushRef="#br0" timeOffset="167719.84">13866 16299 1717 0,'0'0'523'0,"0"0"-394"15,0 0 58-15,0 0 94 0,0 0-127 16,0 0-103-16,0 0-35 0,88-51 16 0,-66 43 4 16,-2 1-24-16,2 1 14 15,-4 1-7-15,-2 1-19 0,0 1-1 16,0 1-21-16,3-1 2 0,-1 2-11 0,3 0-104 16,2 1-52-16,0 0-74 0,0 0-124 15,0 0-183-15,-6 0-175 0</inkml:trace>
  <inkml:trace contextRef="#ctx0" brushRef="#br0" timeOffset="168387.79">14424 16302 635 0,'0'0'992'15,"0"0"-761"-15,0 0-30 0,0 0 78 16,0 0-114-16,0 0-133 0,0 0-19 15,0 0 13-15,0 0 83 0,0 0 17 16,10 36-10-16,-10-27-27 0,0 0-12 0,0 0-22 16,0-2-23-16,0 0 3 0,0-2-33 15,0 0 11-15,0-1-13 0,0-2 0 16,0 0 0-16,0-2 0 0,0 0-18 16,0 0-30-16,0 0 31 0,0 0 17 15,0 0 22-15,0 0 16 0,0-3 30 16,0-2-27-16,0-3-28 0,0-1-13 15,4-2 19-15,-1 0-19 0,2-4-11 16,1 2-8-16,2 2-6 0,-2 0-20 16,1 2 26-16,0 3 19 0,-2 0-13 15,3 2 13-15,-1 1-3 0,-1 0-26 0,2 2 7 16,1 0-1-16,-3 1 11 16,1 0 12-16,2 0 22 0,0 0 3 0,-1 4 7 15,3 0 0-15,0 1 23 0,-2 0-27 16,-1-2 1-16,1 3-16 0,-2 0-11 15,2-1 1-15,-3 1-3 0,-2-2-2 16,0-1 2-16,-1 0 0 0,-3-1-2 16,0 0-11-16,0-2 12 0,0 0 1 0,0 0 13 15,0 0 25-15,0 0 19 0,0 0 23 16,0 0 30-16,0-2 7 0,3-1 3 16,0-4-120-16,3-1-16 0,2-2-15 15,1-3-17-15,5 2 1 0,2-2 3 16,0 1 9-16,3 2-9 0,-2 1 15 15,2 0 4-15,-3 1 9 0,4 2-6 0,-3 1-13 16,5 0 10-16,-1 2 6 0,-2 0-7 16,1 2-3-16,-3 1 17 0,-2 0 12 15,1 0-1-15,-5 5-6 0,-2 2 7 16,2 0 1-16,-5 2 3 0,0 2 11 16,-3-2-15-16,-2 1 4 0,1 0-1 0,-2 2 16 15,0 0-6-15,-3-1 6 0,-3 1-19 16,-1-1-2-16,-1-2-37 0,0 2-31 15,2-3-67-15,-1 1-36 0,3-2-90 16,1-2-150-16,0 1-190 0,0-3-201 16</inkml:trace>
  <inkml:trace contextRef="#ctx0" brushRef="#br0" timeOffset="168586.84">15285 16410 1997 0,'0'0'506'0,"0"0"-384"15,0 0 55-15,0 0 16 0,0 0-103 16,0 0-90-16,0 0 0 0,0 0-115 0,0 0-65 16,0 0-114-16,0 0-221 0,-18 2-203 15,12-1-291-15</inkml:trace>
  <inkml:trace contextRef="#ctx0" brushRef="#br0" timeOffset="171338.02">17007 16484 363 0,'0'0'388'0,"0"0"-62"16,0 0-88-16,0 0-53 0,0 0-32 16,0 0-49-16,0 0-13 0,0 0-10 15,0 0-16-15,0 0-13 0,0 0 16 0,0 0 4 16,-8 6-27-16,8-5-32 0,-1 3 6 15,-1 1 49-15,2 1-6 0,0 2-36 16,0 1 6-16,3 0-30 0,3 0 27 16,3 1-16-16,1 0 32 0,0-2 7 15,3 2-10-15,-2-3-10 0,3 0-9 16,1-2 19-16,-2-3-4 0,2 1 1 16,-4-2-10-16,-2-1-7 0,4 0 1 15,-6-1 28-15,3-5 4 0,0-3-1 16,0 0-15-16,1-4-7 0,1-3 0 0,-3-1-30 15,3-3 23-15,0-5 6 0,-3-1-31 16,-1-3-38-16,-2-2-4 16,-6-1-6-16,0-2-13 0,-5 2-32 15,-4 1 65-15,-3 2 28 0,1 0 19 0,-2 4 3 16,1 0-22-16,0 3 32 0,1 2 10 16,0 2-3-16,2 1-1 0,2 3-12 0,3-1-7 15,-1 4 19-15,2 0 4 0,3-1-4 16,0 3-36-16,0-2 17 0,3 3-19 15,5-2-2-15,3 2-36 0,2 0 6 16,3-1-3-16,4 1 12 0,2 2-9 16,1-1 29-16,1 3-10 0,-1 2-9 15,0 2-23-15,-4 0-6 0,-2 2-62 16,0 6-128-16,-3 1 2 0,0 4-7 16,-2 0-20-16,-4 2-99 0,-3 2-9 15,-4 0 3-15,-1-3-174 0</inkml:trace>
  <inkml:trace contextRef="#ctx0" brushRef="#br0" timeOffset="171496.74">17230 16256 718 0,'0'0'649'15,"0"0"-373"-15,0 0-42 0,0 0 29 0,0 0-56 16,0 0-35-16,0 0 5 0,0 0-35 16,0 0-49-16,0 0-59 0,0 0-34 15,37 3-29-15,-13-7 17 0,4 0 12 16,3 2-129-16,-2-1-145 0,-2 3-147 15,-3 0-206-15,-4 0-174 0</inkml:trace>
  <inkml:trace contextRef="#ctx0" brushRef="#br0" timeOffset="172296.18">17698 16407 1159 0,'0'0'729'0,"0"0"-430"0,0 0-66 0,0 0 67 16,0 0-85-16,0 0-112 0,0 0-87 15,0 0-16-15,0 0-19 0,0 0 6 16,-57-21 13-16,41 21 1 0,0 3 18 16,-1 3 17-16,1 3 12 0,-1-1-4 15,1 3-12-15,1 0-6 0,1 2-17 0,1-1-9 16,4-1-3-16,3 1-10 0,1-2-9 16,3 0-7-16,2 0-3 0,0-3-6 15,3 1-10-15,6-1 3 0,1 3 10 16,6-3 35-16,0 1 16 0,4-1 9 15,3-1-21-15,-1-1 5 0,2 0-9 16,-2 0-41-16,-2-1-40 0,-6 0-31 16,2-1-23-16,-6-1-27 0,2-2-32 15,-1 0-52-15,-1 0-167 0,0-3-98 16,-1-1-137-16</inkml:trace>
  <inkml:trace contextRef="#ctx0" brushRef="#br0" timeOffset="172562.94">17926 16369 1269 0,'0'0'1081'0,"0"0"-871"0,0 0 9 15,0 0 105-15,0 0-116 0,0 0-142 16,0 0-66-16,0 0-19 0,0 0-23 16,0 0-44-16,0 0-10 0,0 6 64 15,0 3 32-15,-1 2 2 0,-1 4 14 16,-1-1-13-16,2 2 10 0,-1-1-13 15,-1-2-14-15,2-1-50 0,-1 0 10 16,2-2 15-16,-1 1-25 0,1-4 42 16,0 0-17-16,0-1-35 0,0-2-26 15,0 0-81-15,0-2-29 0,0-1-72 0,0 0-147 16,1-1-36-16,2 0-70 0,0 0-29 16</inkml:trace>
  <inkml:trace contextRef="#ctx0" brushRef="#br0" timeOffset="173236.95">18122 16350 955 0,'0'0'388'0,"0"0"-102"15,0 0 42-15,0 0-91 0,0 0-52 16,0 0-56-16,0 0-13 0,0 0-9 0,0 0-11 15,0 0-15-15,0 0-46 0,17-14-35 16,-18 17-39-16,-4 2 39 0,0 2 29 16,-4-1 13-16,1 2-13 0,-3 1-4 15,0 0-22-15,1 0-2 0,0-1-1 16,-2-1-36-16,1 1-5 0,0 0-14 16,0-1-9-16,2 0-20 0,1-2 4 0,1-1 18 15,2-2 30-15,2 1 3 16,3-2 26-16,0 1-20 0,0-2-3 0,0 0 26 15,0 0 12-15,0 0 1 0,0 0 13 16,0 1-5-16,0-1-21 0,3 1-19 16,2 2 19-16,2-1 36 0,0 2 6 15,3 0 16-15,3 0-33 0,0 0 27 0,4-1-23 16,1 1-29-16,-1 0-29 0,-1 0 28 16,-1 0 1-16,-1 0 22 0,1-2-22 15,-3 1-13-15,1-2-90 0,1 2-45 16,-1-3-33-16,3 1-153 0,0-1-254 15,-3 0-158-15</inkml:trace>
  <inkml:trace contextRef="#ctx0" brushRef="#br0" timeOffset="173447.81">18634 16213 729 0,'0'0'489'15,"0"0"-404"-15,0 0-69 0,0 0 91 16,0 0-107-16,0 0-22 0,0 0-4 16,92-21-49-16,-76 19-209 0,-5 2-361 15</inkml:trace>
  <inkml:trace contextRef="#ctx0" brushRef="#br0" timeOffset="173632.36">18625 16315 1646 0,'0'0'263'0,"0"0"-120"16,0 0 261-16,0 0-142 0,0 0-217 0,0 0-45 15,0 0-26-15,0 0-19 0,82-16-71 16,-62 12-52-16,0 0-68 0,-4 0-57 15,0 1-184-15,-6 0-159 16,7-2-130-16</inkml:trace>
  <inkml:trace contextRef="#ctx0" brushRef="#br0" timeOffset="174103.86">19166 16056 1151 0,'0'0'218'0,"0"0"-172"16,0 0 168-16,0 0 75 0,0 0-35 16,0 0-106-16,0 0 1 0,0 0 9 15,0 0-48-15,0 0-52 0,17-59-10 16,-9 53 13-16,5 1-16 0,-1 2-32 15,0 0-13-15,2 0-16 0,-3 3-16 16,-2 0 3-16,2 0-19 0,-3 0-33 16,-1 7 35-16,-3 0 45 0,3 4 1 15,-5-1-1-15,-2 3-12 0,0 0 13 16,0 1 0-16,-9 3 0 0,-2 0 1 16,-5 1 0-16,-6 1-2 0,-2 0-1 15,-4 2-33-15,3-1-49 0,1-2-49 16,4-1-32-16,7-3 49 0,5-5 28 0,3-2 88 15,2-2 49-15,3-3 71 0,0 1 6 16,0-2-13-16,0-1 13 0,0 2 29 16,0-2 9-16,5 0-20 0,4 0-6 15,3 0-23-15,6 0-36 0,3-2-38 16,5-1-28-16,4 1-10 0,-1-2-1 0,1 0-2 16,1-1-34-16,-3 0-118 0,-2-1-30 15,-1-1-46-15,-2-1-78 0,-3 1-128 16,-7 0-339-16,4-6-555 0</inkml:trace>
  <inkml:trace contextRef="#ctx0" brushRef="#br0" timeOffset="174455.83">19524 16092 866 0,'0'0'1287'0,"0"0"-1060"0,0 0 2 0,0 0 58 15,0 0-152-15,0 0-135 0,0 0 9 16,0 0-22-16,0 0 10 0,0 0-20 15,0 0 23-15,-20 19 1 0,20-11-1 0,0 1 0 16,0 0 0-16,0 1 0 16,5-1 0-16,3 0 0 0,1-1 0 0,2 0 12 15,4-3 11-15,-1 0 9 0,6-1-13 16,-1-3-19-16,1-1-9 0,0 0-7 16,0 0-4-16,-4-4 20 0,-1-1 0 15,-4-1 16-15,0-2 23 0,-6-2 9 16,1-1 12-16,-5 0-12 0,-1-2 16 15,-1-2-45-15,-8 2-19 0,-2-1 0 16,-2 1-2-16,-2 1-33 0,-1 2 16 16,-1 0 18-16,3 4-1 0,-1 2-24 15,-1 3-25-15,2 1-10 0,0 0 10 0,-1 0-32 16,1 5-58-16,1 1-69 0,4 3-90 16,3-1-99-16,2 2-131 0,4-2-108 15,0 0-132-15</inkml:trace>
  <inkml:trace contextRef="#ctx0" brushRef="#br0" timeOffset="174785.41">19922 15968 1944 0,'0'0'457'0,"0"0"-260"0,0 0 106 15,0 0 11-15,0 0-88 0,0 0-89 16,0 0-30-16,0 0-44 0,0 0-63 16,0 0-26-16,0 0-18 0,6-12-45 15,-3 21 42-15,0 1 47 0,1 2 2 16,1 4 26-16,-2 1 14 0,-1 0-39 16,-1-1-2-16,-1 1-1 0,0-3-16 15,0 0 16-15,0-1-1 0,0-2 1 16,0-3-25-16,-1 0-74 0,-1-3-50 0,1-2-24 15,-1-1-16-15,-1 0-45 0,0-2-12 16,-2 0 33-16,2-3-63 0,-3-3-224 16,5-5 15-16,1 0 81 0,0-2-59 15</inkml:trace>
  <inkml:trace contextRef="#ctx0" brushRef="#br0" timeOffset="174967.84">19967 16017 70 0,'0'0'567'16,"0"0"-189"-16,0 0 13 0,0 0-7 15,0 0-105-15,0 0-98 0,0 0-51 16,0 0-49-16,0 0-36 0,0 0-19 15,32-37-26-15,-26 37 1 0,0 5 29 16,2 0 28-16,0 2-22 0,2 0 21 16,0 1-15-16,-1 1-19 0,2 0-22 15,1 1 21-15,1 0-22 0,-1-3-22 16,-1 1-30-16,3-2-5 0,-3-1-11 16,0-1-36-16,-1-3-57 0,-3-1-50 0,-1 0-71 15,-1-1-216-15,-2-4-521 0</inkml:trace>
  <inkml:trace contextRef="#ctx0" brushRef="#br0" timeOffset="175223.59">20203 15816 1629 0,'0'0'380'0,"0"0"-75"0,0 0 73 15,0 0-118-15,0 0-109 0,0 0-81 16,0 0-70-16,0 0-41 0,0 0-42 15,0 0 59-15,-10 12 24 0,5 1 32 16,0 1 0-16,1 1-16 0,-1 3-15 16,2-1 3-16,-1 1 21 0,0-1-24 15,-1-1-1-15,1 1-3 0,1-1-16 16,2-1-7-16,-1-2-19 0,2 0-16 16,0-3-3-16,0 1-48 0,0-1-30 0,0-2-74 15,0-2-89-15,0 0-97 0,0-1-135 16,3-3-209-16</inkml:trace>
  <inkml:trace contextRef="#ctx0" brushRef="#br0" timeOffset="175508.87">20379 15805 1679 0,'0'0'341'0,"0"0"-159"0,0 0 106 15,0 0-8-15,0 0-129 0,0 0-77 0,0 0-16 16,0 0 16-16,0 0-35 16,0 0-37-16,0 0 15 0,7 20 15 15,-3-4 13-15,-1 2 19 0,2 1-20 0,-4 3 4 16,2 1-16-16,0 1-20 0,-3-3 11 16,0 1-20-16,0 0-1 0,0-3-2 15,0 1-1-15,-4-1-2 0,1-1-45 16,1 0-12-16,-1-2-14 0,3-1-53 15,-1-2-37-15,1-2-51 0,0-2-69 0,0-1-120 16,0-2-194-16,1-2-66 0</inkml:trace>
  <inkml:trace contextRef="#ctx0" brushRef="#br0" timeOffset="176143.84">20612 15931 1114 0,'0'0'683'0,"0"0"-436"16,0 0-111-16,0 0-26 0,0 0-94 15,0 0 43-15,0 0 76 0,0 0 4 16,0 0 29-16,0 0-27 0,0 0-25 0,43 58-40 16,-40-50-21-16,-1-1-39 0,-2 0 0 15,0-1-14-15,0-2 0 0,0 0-1 16,0 0-1-16,0-3-3 0,0 0-48 15,0-1-23-15,0 0 7 0,0 0 12 16,0 0 25-16,0 0 30 0,0 0 45 16,0-1 3-16,0-4-48 0,0-3-25 15,1-2 2-15,4-3-34 0,-2 0-14 16,2 0 36-16,0 1 6 0,0 4 26 16,-2 1 3-16,2 2 52 0,-3 1 3 15,3 3-14-15,-2 0-41 0,0 0-14 0,0 1 13 16,1 0-2-16,-2 0 2 0,1 1 1 15,0 4 39-15,2 0-1 0,-1 3-35 16,1-2-3-16,-3 3-16 0,5 0 16 16,-2-1 1-16,-1-1 0 0,0-1 19 15,1-1 5-15,-4-1 7 0,2-2-6 16,-3-1-4-16,0-1 1 0,2 0 15 16,-2 0 23-16,0 0 6 0,1 0-19 0,1 0-33 15,2-1-15-15,-2-4-38 0,4 0-13 16,-1-3 16-16,2-1-6 0,0-1-14 15,2-2-18-15,-1 0 2 0,3-2-3 16,1 0 10-16,-1 1-13 0,3 2 22 0,0 1-19 16,0 1 72-16,0 2 2 0,-3 2 13 15,1 3 38-15,-4 0 14 0,-3 2 6 16,-1 0-7-16,-1 0-51 0,0 5 77 16,1 3-46-16,-1 1-24 0,0 1-17 15,0 2 9-15,-2 0-12 0,1-2-23 16,-1 0 1-16,-1 1-17 0,0-1-31 15,0-1 38-15,0-2-46 0,0 1-47 16,0 0-62-16,-1-2-59 0,-4 0-137 16,1-2-166-16,-1-1-275 0</inkml:trace>
  <inkml:trace contextRef="#ctx0" brushRef="#br0" timeOffset="176773.19">21049 15887 1649 0,'0'0'490'0,"0"0"-373"0,0 0 45 15,0 0 67-15,0 0-162 0,0 0-47 16,0 0 67-16,0 0 67 0,0 0 0 16,0 0-23-16,0 0-45 0,16 53-7 15,-16-44-28-15,0 0-25 0,0 0-23 16,0 0-1-16,-3-2-2 0,1-1 0 15,0-1-1-15,-1-1-21 0,3-3-20 0,-2 1-28 16,2-2-16-16,0 0 13 16,0 0 35-16,0 0 38 0,0 0 16 0,0-3 9 15,0-1-25-15,0-4-89 0,0-2-4 16,5 0-16-16,2-3 41 0,2-2 1 16,0 3-24-16,2-1 1 0,-3 2 16 0,0 4 74 15,0 2 10-15,-2 1 83 0,-2 2 4 16,-2 1-33-16,1 1 1 0,-2 0-65 15,2 0-34-15,1 1 34 0,0 5 42 16,-1-1 16-16,0 1-16 0,0 1-23 16,0-1 0-16,-1 0 4 0,0 1-21 15,0-1 11-15,-1 1-10 0,2-2-2 16,-1-1 0-16,-1 0 0 0,1-3 12 16,0 0-10-16,1 0 32 0,2-1 0 15,-3 2 17-15,4-2-14 0,-1 0 3 16,1 0 1-16,0-2-23 0,2-3-19 15,-2-2-3-15,2-1-16 0,-1-2-13 16,2-2 0-16,-2-1-32 0,3 2 19 0,0-1 10 16,-2 2-23-16,-1 2 24 0,-1 2 34 15,-1 0 32-15,-2 4 0 0,-1 2 4 16,0 0-36-16,-2 0-48 0,0 0-110 0,0 4 43 16,3 2 115-16,-3 2 3 0,2 1-3 15,-1 1-14-15,-1 0 1 0,2-2 0 16,-1 0 13-16,2 0-39 0,-1-2-41 15,1 1-36-15,1-2-52 0,1 0-85 16,0-1-72-16,1-1-153 0,-2-2-118 16,2-1-101-16</inkml:trace>
  <inkml:trace contextRef="#ctx0" brushRef="#br0" timeOffset="177169.86">21385 15569 1554 0,'0'0'300'0,"0"0"-300"0,0 0 181 16,0 0 17-16,0 0-75 0,0 0-70 15,0 0-51-15,0 0 9 0,0 0 50 16,0 0 14-16,0 0 8 0,83-9-34 15,-68 17-1-15,-4 1-25 0,-3 0 5 16,-1 1-28-16,-2 1-55 0,-2 0-52 16,-3 1 59-16,0 1 16 0,-4-2 3 15,-4 0 16-15,2-1 13 0,-2-2 6 0,4-1 14 16,0-3 41-16,1 0 13 0,2-1 26 16,1-2 13-16,0-1-4 0,0 1-19 15,0-1-39-15,0 0-19 0,5 0-29 16,5 0 54-16,3 0 39 0,5 0-13 0,2 0-45 15,2-2-14-15,2-1-24 0,-3 0-44 16,-3 1-36-16,-2 0-34 16,-3 1-27-16,-2 1-29 0,-2 0-113 15,0 0-141-15,-1 1-212 0,-2 3-126 0</inkml:trace>
  <inkml:trace contextRef="#ctx0" brushRef="#br0" timeOffset="177380.78">21863 15920 1792 0,'0'0'217'15,"0"0"-84"-15,0 0 162 0,0 0-21 16,0 0-74-16,0 0-75 0,0 0-42 16,-23 66 7-16,20-58-39 0,0 0-23 0,1-1-12 15,-1 3-12-15,-2-3-4 0,0 1-16 16,-1 1-48-16,-3 0-80 0,-1 1-71 15,-4 1-101-15,-1 0-189 0,2-3-466 16</inkml:trace>
  <inkml:trace contextRef="#ctx0" brushRef="#br0" timeOffset="179484.89">22597 16093 355 0,'0'0'766'16,"0"0"-609"-16,0 0-121 0,0 0-27 15,0 0 99-15,0 0-30 0,0 0 13 16,0 0 75-16,0 0-69 0,0 0 36 16,17 47-58-16,-14-44 29 0,4 2 29 0,-3-1 2 15,2 0-15-15,0-1-20 16,1-1-3-16,0 0 12 0,1-2 0 0,0 0 0 15,3 0-7-15,1-4-12 0,1-1-10 16,2-4-26-16,-1 0-23 0,3-3-5 0,-3-2-1 16,1-3 6-16,-2-2-31 0,-1-5-29 15,-5-3-31-15,-3-3-42 0,-4-2-19 16,0 0 28-16,-3-2-38 0,-3 3 31 16,0 3 55-16,0-1 26 0,1 3 19 15,0 2 32-15,0 1-3 0,2 0 19 16,-1 2-32-16,4 2 10 0,0 2-4 15,0 1-2-15,0 3 28 0,6 0-19 16,2 2-13-16,1 3-13 0,2-1 0 16,4 2-1-16,4-1 0 0,3 2-1 15,2 0-1-15,2 1 10 0,1 1-10 16,2 2-16-16,-2 1-7 0,-1 1 20 0,-2 0-14 16,-3 0-44-16,-1 3-28 0,-2 3-50 15,-3 2-86-15,-3 2-125 16,-2 2-55-16,-3 3-152 0,-3-3-114 0</inkml:trace>
  <inkml:trace contextRef="#ctx0" brushRef="#br0" timeOffset="179645.63">22848 15927 1674 0,'0'0'334'0,"0"0"-168"16,0 0 99-16,0 0-168 0,0 0-97 15,0 0-84-15,0 0 29 0,0 0 52 16,87-14-94-16,-68 12-81 0,1-1-102 16,0 0-159-16,-3 2-85 0,-3-1-164 0</inkml:trace>
  <inkml:trace contextRef="#ctx0" brushRef="#br0" timeOffset="180111.02">23146 15927 1532 0,'0'0'513'15,"0"0"-270"-15,0 0-20 0,0 0-55 0,0 0-168 16,0 0-64-16,0 0 22 0,0 0 42 16,0 0 67-16,0 0-21 0,0 29-5 15,0-20 8-15,1-2-14 0,2 1-3 16,0-1-9-16,1 3-20 0,2-4-3 16,0 0 1-16,2 1 11 0,0-3 23 15,1-1-16-15,-1-1 30 0,4-1-8 16,-2 0-2-16,1-1-7 0,4 0-3 15,-2 0-10-15,1-2-4 0,1-3-15 16,0 0 0-16,-2-1 0 0,4 0 35 16,-5-2 0-16,2 0 26 0,-3 1 18 15,-1 2 7-15,-3-1-13 0,-1 4-3 16,-4 1 15-16,-2 1 7 0,0 0-20 0,0 0-22 16,0 0-50-16,0 2-57 0,0 2-38 15,-2 4-9-15,2 3 101 0,-3 2 3 16,1 3-2-16,2 2-1 0,0 0-1 0,0 2 4 15,0 2 3-15,0 2 19 0,0-3-19 16,-1 1 10-16,-5-1-1 0,-1-3 1 16,-3 0-10-16,-2-2 13 0,-2 0 12 15,-5-2 4-15,2-1-7 0,-5-1-3 16,-2-1-6-16,-2-2-16 0,0 0-24 16,-2-2-39-16,2-2-45 0,1-1-53 15,2-2-50-15,4-1-22 0,3 1-24 16,4-2-82-16,6 0-49 0,3-3-158 15,3-3-96-15</inkml:trace>
  <inkml:trace contextRef="#ctx0" brushRef="#br0" timeOffset="180455.2">23884 15807 1790 0,'0'0'392'0,"0"0"-278"16,0 0 193-16,0 0 2 0,0 0-123 15,0 0-87-15,0 0-19 0,0 0-7 16,0 0-16-16,0 0-57 0,0 0-35 16,33-11-16-16,-16 8 7 0,6 1 15 15,0 0-22-15,-2 2-61 0,-1 0-52 16,-3 0-22-16,-6 5-98 0,0 2-98 0,-5 2-135 16,-1 0-4-16,-4-1-232 0</inkml:trace>
  <inkml:trace contextRef="#ctx0" brushRef="#br0" timeOffset="180616.46">23903 15987 2005 0,'0'0'508'0,"0"0"-369"0,0 0 93 0,0 0 34 16,0 0-132-16,0 0-134 0,0 0-22 16,0 0-7-16,0 0-9 0,95-24-4 15,-77 20 23-15,-2 0-22 0,-3 3-107 16,-3-2-96-16,1 1-170 0,-5 1-294 15,3-2-531-15</inkml:trace>
  <inkml:trace contextRef="#ctx0" brushRef="#br0" timeOffset="183468.86">24803 15609 811 0,'0'0'440'0,"0"0"-352"16,0 0 68-16,0 0 104 0,0 0-78 15,0 0-62-15,0 0-42 0,0 0 6 16,0 0 39-16,0 0 10 0,0 0-7 16,-26 0-23-16,26 0-7 0,0 0 10 0,0 0 7 15,0 0-14-15,0 0-16 0,0-2-3 16,0-1-38-16,0 0-30 0,0 0 23 16,2-1 22-16,0-2-9 0,1 0 0 15,3 1-26-15,2-2-22 0,0 2-11 16,4 2-14-16,1-1 0 0,2 3-1 15,1-1 1-15,-1 2-1 0,-2 0-18 16,-2 3-4-16,-4 5 8 0,-1 4 40 16,-1 3 22-16,-2 0-9 0,-3 2 3 0,0 1 9 15,-5 0 7-15,-4 1 22 0,1 0-16 16,-7 1-25-16,2-1 6 0,-4 0-17 16,-1-1-2-16,0 0 1 0,-1-1-2 15,5-3 1-15,1-2-19 16,4-3 16-16,4-4-13 0,2-1 1 0,3-3 15 0,0-1 22 15,0 0 10-15,0 0 31 0,0 0-9 16,0 0-16-16,0 0-9 0,5 0 9 16,3 0 3-16,6 0 3 0,3-3-7 15,9-1-11-15,0 1-14 0,4-2 4 16,-1-2-16-16,2 2-3 0,0-1-66 16,-1-1-76-16,1 1-52 0,-2 1-35 15,-4-1-37-15,-3 2-120 0,0-1-233 16,-9 3-524-16</inkml:trace>
  <inkml:trace contextRef="#ctx0" brushRef="#br0" timeOffset="183834.86">25306 15570 2141 0,'0'0'427'0,"0"0"-323"0,0 0 175 15,0 0 29-15,0 0-117 0,0 0-102 16,0 0-39-16,0 0-15 0,0 0-20 16,0 0-15-16,0 0-16 0,13-8-9 15,-8 8-7-15,-2 2 0 0,3 0-6 16,-3 2 7-16,2 1 31 0,1-2 10 16,-1 3 12-16,3 3-9 0,1-2 6 15,0 2 3-15,2 1 10 0,1 1-7 16,1 0-3-16,-1 0-3 0,-1 0-3 0,0-2 6 15,-3 0-18-15,-2-1 15 0,-3-2-19 16,0 1 0-16,-3-2 0 0,0 0-4 16,0 0 2-16,0-1-13 0,0 0-1 15,0 0 3-15,-6-2 12 0,0 1-12 0,-4 1-25 16,-3-2-44-16,-6 1-71 0,0-1-80 16,-7 0-78-16,-1-1-118 0,1-1-200 15,0 0-155-15</inkml:trace>
  <inkml:trace contextRef="#ctx0" brushRef="#br0" timeOffset="184007.84">25273 15656 104 0,'0'0'216'0,"0"0"-8"0,0 0 37 15,0 0-63-15,0 0 46 0,56-66 95 0,-46 57 2 16,0 0-69-16,-1 0-32 0,2 1-1 16,0-1-36-16,0 1-42 0,4 2-36 15,-2-2-39-15,4 2-34 0,-1 0-36 16,3 0-2-16,1 1-40 0,-1 0-131 15,1 1-92-15,0 2-116 0,-1 0-161 16,-5 1-204-16</inkml:trace>
  <inkml:trace contextRef="#ctx0" brushRef="#br0" timeOffset="184368">25713 15508 783 0,'0'0'700'15,"0"0"-365"-15,0 0-24 0,0 0-39 16,0 0-246-16,0 0-26 0,0 0-97 16,0 0 97-16,0 0 3 0,0 0 39 0,0 0 33 15,-11 46-4-15,7-32 10 0,1 1 9 16,2 0-55-16,0-1-28 0,1-1-7 16,0-1-16-16,0 0 16 0,0-3 21 15,2-1-20-15,5-1 0 0,1-1 12 16,0-1 35-16,7-1 23 0,-1-2 26 15,5-2-17-15,1 0-26 0,2 0 1 0,-2 0-11 16,-1-5 1-16,-2-3-13 16,-4-1 6-16,-2-1 10 0,-1-1 16 15,-5-4 21-15,-2 1-9 0,-3 0-41 0,0 0 29 16,-3 0 5-16,-6 2-25 0,-4 0-44 16,0 5-35-16,-2 0-47 0,-1 3-19 15,-2 3-26-15,2 1-19 0,1 1-52 16,4 7-110-16,3 2-144 0,2 2-125 15,2 0-126-15,2-2-294 0</inkml:trace>
  <inkml:trace contextRef="#ctx0" brushRef="#br0" timeOffset="185103.44">26302 15430 2168 0,'0'0'401'0,"0"0"-291"16,0 0 38-16,0 0 112 0,0 0-55 15,0 0-110-15,0 0-95 0,0 0-31 16,0 0-45-16,0 0-17 0,0 0 5 16,-1 8 88-16,4 8 80 0,1 3-16 0,-3 2-20 15,2 3-12-15,-1-2-9 0,-2 0-21 16,1-2-2-16,-1-1-16 0,0-2-10 16,0-1-2-16,0-2 5 0,0-3-15 15,0-2-4-15,0-1-28 0,0-1-10 16,0-2-16-16,-1-2-20 0,-1 0-39 15,-1-2-3-15,3-1-4 0,-3 0 49 16,3 0 81-16,0-2-23 0,0-5-117 16,0-2-36-16,0-1 45 0,0-2-71 15,5 0-10-15,-1-2 32 0,5-3 65 16,-4-1-166-16,1 0 271 0,2 1 42 16,-3 0 297-16,-1 5 188 0,-1 1-6 15,-1 2-80-15,-1 3-114 0,1 0 16 0,1 2-63 16,-2 3-74-16,0 0-56 0,2 0-47 15,-1 1-55-15,2-1-6 0,-1 1-28 0,6 0-1 16,-1 0 0-16,3 0 18 0,3 2 9 16,0 3-22-16,6 3 24 0,3 2 63 15,3 2 4-15,2 1-16 0,-1-1-22 16,1 0-29-16,-4 0-30 0,-4-4 11 16,-5 1-39-16,-3-3-22 0,-4-1-32 15,-2-1-35-15,-2-3-63 0,0 1-139 16,-2-2-196-16,1 0-223 0</inkml:trace>
  <inkml:trace contextRef="#ctx0" brushRef="#br0" timeOffset="185368.72">26753 15329 130 0,'0'0'2021'0,"0"0"-1781"0,0 0-147 0,0 0 191 16,0 0-1-16,0 0-120 0,0 0-160 15,0 0-3-15,0 0-115 0,0 0-16 16,0 0 42-16,-11 1 89 0,6 14 45 16,1 5 9-16,-3 1-25 0,1 1 3 15,-3 2-4-15,4-1-27 0,-1-2 17 16,-2 1-16-16,3 0 24 0,-2-2-4 16,1-2-5-16,2-1-17 0,-2-4-28 15,3 0-33-15,1-1-26 0,-1-2-70 16,3-2-11-16,0-1-122 0,0-1-106 15,0-2-186-15,0-3-10 0,8-1-203 0</inkml:trace>
  <inkml:trace contextRef="#ctx0" brushRef="#br0" timeOffset="185685.84">26909 15277 2006 0,'0'0'285'16,"0"0"-104"-16,0 0 168 0,0 0-148 15,0 0-201-15,0 0-96 0,0 0-10 16,0 0 51-16,0 0 55 0,0 0 55 16,0 0 3-16,-25 70 15 0,16-46-2 0,3 2-7 15,0 2 38-15,1 1-22 0,2 0-22 16,1 0-23-16,0 0 3 0,2-2-35 15,0-2 64-15,0-2-48 0,0-3-3 16,0-1-13-16,-1-1-3 0,1-2 0 16,-2-2-41-16,1-2-13 0,1-2-51 15,0 0-52-15,0-1-32 0,6 0-55 0,-1-1-115 16,6 0-247-16,-2-3-221 16</inkml:trace>
  <inkml:trace contextRef="#ctx0" brushRef="#br0" timeOffset="186298.83">27083 15515 1903 0,'0'0'344'16,"0"0"-344"-16,0 0 0 0,0 0 126 15,0 0-61-15,0 0-17 0,0 0 4 16,0 0 58-16,0 0-17 0,0 0 4 15,0 69-36-15,-1-57-10 0,-2-1-22 16,-1-1 0-16,1-2-26 0,-2-1-1 0,2-1-2 16,0 0-18-16,0-2-7 0,2-2-8 15,0-2-8-15,1 2-14 0,0-2 55 16,0 0 52-16,0-2 37 0,0-3-57 16,0-4-32-16,2-2-57 0,4-3-49 15,0-2 6-15,0 2-6 0,0 1 41 16,1 3 63-16,-1 2 2 0,-1 3 42 15,0 0-23-15,-1 1 7 0,1 1-23 16,1 2 13-16,-3-1-16 0,3 1-16 0,0 1 13 16,0 0-10-16,0 0 12 0,1 3 1 15,0 1 3-15,0 2 59 0,-1 0-8 16,1 1-18-16,-1 0 22 0,-2-1-23 16,1 1-16-16,-1-1 20 0,-3-3-17 15,2 1-9-15,-3 1-13 0,0-4-29 16,0 0-13-16,0-1 17 0,0 0 9 15,0 0-7-15,0 0-6 0,2 0 29 0,-1-1 15 16,5-5-15-16,0 0-93 16,-1-3-20-16,3-2 0 0,1-3 10 15,0 2 38-15,1-1-3 0,2 1 52 0,-4 1-4 16,3 1-18-16,-2 0 9 0,0 4 27 16,-1 1 4-16,-3 1 39 0,-2 1-12 15,0 3 9-15,0 0-38 0,0 0-19 16,0 3 19-16,0 4 49 0,-1 1 74 0,-2 2-69 15,2 1-50-15,-2-1-4 0,0 2 0 16,0-1-4-16,0 1-34 0,0-1-20 16,0-3-20-16,0 2-26 0,0-3-116 15,0 1-180-15,0-3-114 0,0-2-262 16</inkml:trace>
  <inkml:trace contextRef="#ctx0" brushRef="#br0" timeOffset="186918.64">27508 15444 787 0,'0'0'1083'0,"0"0"-950"16,0 0-101-16,0 0 124 0,0 0 64 16,0 0-68-16,0 0-4 0,0 0-38 15,0 0-20-15,0 0-26 0,0 0-29 16,-3 75-6-16,2-66-13 0,0 1-3 15,-1-2-12-15,1 0 0 0,1-3 12 16,-2-1-13-16,1-2 1 0,1-1-2 16,-2 1 1-16,2-2-29 0,0 0 13 15,0 0 13-15,-1 0 3 0,1-2 0 16,0-2 0-16,0-4-122 0,0-2-33 16,0-2 27-16,3-2-2 0,3 1 8 0,2 0 31 15,1 1 68-15,-1 4 23 0,-2-2 4 16,2 5 51-16,-4 2 0 0,1 0-10 15,-2 2 10-15,-1-1 6 0,-1 2-45 16,4 0-16-16,-3 0-3 0,1 0-26 16,3 0 29-16,-1 3 55 0,2 1 26 0,0 1 9 15,-1 1-35-15,0 0-4 0,-4 0-6 16,1-1-32-16,0 0 11 0,-2 0-22 16,-1-1 8-16,0-1-10 0,0-1-13 15,0 1-6-15,0-3 19 0,0 1 2 16,0-1 30-16,0 0-6 0,0 0-7 15,0 0 13-15,0 0 13 0,0-2 22 16,3-2-67-16,-1-3-22 0,1 0-10 16,2-3 3-16,0 0-6 0,1 0-20 15,1-1 7-15,0 3 7 0,-1-2-4 0,3 4-10 16,-1 0 19-16,-2 0 20 16,0 3 16-16,-2 0 4 15,-1 2 31-15,-2 1-25 0,-1 0-10 0,2 0-42 0,-2 1-61 16,1 5 103-16,1 3 35 0,-1 0 20 15,2 3-20-15,0 1-32 0,-1 1 10 0,1 0-13 16,0-1-16-16,0-1-35 0,2-2-46 16,-2-2-29-16,-1-2-58 0,1-2-134 15,1-1-166-15,-2-2-73 0,-1-1-183 16</inkml:trace>
  <inkml:trace contextRef="#ctx0" brushRef="#br0" timeOffset="187285.02">27814 15125 1277 0,'0'0'341'0,"0"0"-279"0,0 0 68 0,0 0 214 16,0 0-127-16,0 0-214 0,0 0-3 15,0 0-3-15,0 0 3 0,0 0 50 16,0 0 27-16,75 31-54 0,-71-17-10 16,-1 0-13-16,-3-1-12 0,0 0 12 15,-2 0 2-15,-3-3 40 0,-1 1-13 16,0-4-27-16,2 0 53 0,1-3-52 16,2-1 59-16,-2-1 8 0,3-1 11 15,0-1 2-15,0 0 7 0,0 0 19 16,0 0 6-16,0 0-32 0,5 0-35 15,3 0-7-15,4 0-9 0,5 0-32 0,4-1-10 16,2 1-15-16,0 0-23 0,3 0-79 16,-3 0-84-16,2 1-98 0,-3 3-195 15,-5-1-524-15</inkml:trace>
  <inkml:trace contextRef="#ctx0" brushRef="#br0" timeOffset="187430.87">28248 15439 1253 0,'0'0'55'16,"0"0"-6"-16,0 0-49 0,0 0 146 15,0 0-80-15,0 0-66 0,0 0-97 16,0 0-69-16,0 0-101 0,0 0-144 0,0 0-217 0</inkml:trace>
  <inkml:trace contextRef="#ctx0" brushRef="#br0" timeOffset="201731">14913 17992 272 0,'0'0'254'0,"0"0"-55"15,0 0-98-15,0 0 68 0,0 0 40 16,0 0-59-16,0 0-121 0,0 0 13 0,0 0 20 15,0 0-33-15,-3-30-12 0,3 26 22 16,0 0-20-16,0-1-6 0,0-2 49 16,0 1 0-16,3 0 61 0,-2-1-58 15,1 1-29-15,-1 1 45 0,1 1-16 16,-1 1-13-16,-1 3 6 0,0 0-29 16,0 0-8-16,0 0-21 0,0 0-78 0,0 7-52 15,0 1 124-15,0 5 6 0,0 2 97 16,0 6-77-16,0 2 6 0,-1 1 29 15,-1 1-20-15,1 0-15 0,1 1-6 16,0-3-14-16,0 0 0 0,1-1 0 16,4-2-2-16,1-1 4 0,0-2-2 15,1 0 26-15,1-3-13 0,-1-1 0 16,1-1-1-16,-2-1 21 0,0-4-33 16,2 0-81-16,-2-3-39 0,-1-2-71 15,-2-2-92-15,0 0 30 0,-2 0 12 0,2-8 94 16,-2-4-61-16,-1 1-259 15</inkml:trace>
  <inkml:trace contextRef="#ctx0" brushRef="#br0" timeOffset="202012.23">14917 17882 1542 0,'0'0'267'0,"0"0"-117"15,0 0-5-15,0 0 63 0,0 0 44 16,0 0-42-16,0 0-91 0,0 0-62 15,0 0-57-15,0 0-9 0,0 0-30 16,-12-13-15-16,15 13-30 0,5 0 32 16,4 3 43-16,0 1 9 0,8 0 3 15,-1 3 17-15,3 1-18 0,0 3 25 0,1 3 12 16,-1 0-37-16,1 0 27 0,-3 1-29 16,-2-2-26-16,0-1 26 0,1-2 27 15,-1-2-27-15,-1-2-64 16,-1-2-91-16,-1-1-120 0,-3-3-101 0,0 0-56 15,-2 0 48-15,-2-6 61 0,0 0-48 16,0-2 84-16,-1-2 128 0</inkml:trace>
  <inkml:trace contextRef="#ctx0" brushRef="#br0" timeOffset="202197.81">15349 17848 233 0,'0'0'440'0,"0"0"-69"0,0 0-19 16,0 0-14-16,7-66-23 0,-7 60-62 15,0 2-30-15,0 2-39 0,0 2-26 16,-1 0-39-16,-1 0-42 0,0 0-39 15,0 0-38-15,-2 0 0 0,-2 0-45 0,-3 6 0 16,-2 0 4-16,-3 3 18 16,-1 1 1-16,-1 3-4 0,1 0 4 0,2 0-49 15,2 1-129-15,0-1-65 0,4 1-33 16,-1 0-76-16,1 0-49 0,0 0-30 16,4-3-192-16</inkml:trace>
  <inkml:trace contextRef="#ctx0" brushRef="#br0" timeOffset="202482.14">15477 17670 1709 0,'0'0'361'0,"0"0"-309"15,0 0 116-15,0 0 81 0,0 0-49 0,0 0-90 16,0 0-53-16,0 0-21 15,0 0-36-15,0 0-19 0,0 0-33 0,15-21-15 16,-11 28 67-16,1 2 51 0,3 3 10 16,1 3 3-16,-2 2-25 0,0 3-4 15,2 2-13-15,-3 1 14 0,-2 3-11 16,3-3-6-16,-4 0-16 0,2 0 7 16,-1-1-10-16,-2 0-96 0,1-1-10 15,-3-1-67-15,0 0-14 0,0-1-81 0,0 0-63 16,0-2-176-16,0-2-95 0,0-4-177 15</inkml:trace>
  <inkml:trace contextRef="#ctx0" brushRef="#br0" timeOffset="202930.89">15750 17970 626 0,'0'0'447'0,"0"0"-187"0,0 0-19 0,0 0 0 16,0 0-56-16,0 0-72 0,0 0-16 15,0 0-6-15,0 0-26 0,0 0-33 16,0 0-19-16,11 17 68 0,-8-10 3 15,0 4-7-15,0-1 4 0,0 3-10 16,1 0-10-16,2 0-23 0,0-2-22 0,1 2 10 16,0 0-26-16,2-2 0 0,2 0-1 15,0-2-1-15,-1-2-11 0,1 0 12 16,1-3 1-16,2-3 19 0,-1-1 13 16,3 0 20-16,0-1-4 0,2-7-10 15,1-2 23-15,1-3 0 0,0-1-10 16,-5-2-7-16,2-1-6 0,-4-1 23 15,-3-1-17-15,0-2-5 0,-4-3-27 16,0 1-12-16,-2-1-16 0,-1 0-41 16,-3 1-61-16,2 3 7 0,-2 0-7 0,1 4-75 15,2 1-55-15,-2 4-139 0,1 2-77 16,-2 4-135-16,1 1-229 0</inkml:trace>
  <inkml:trace contextRef="#ctx0" brushRef="#br0" timeOffset="203935.06">17465 17985 114 0,'0'0'418'0,"0"0"-132"16,0 0-64-16,0 0-27 0,0 0-45 16,0 0-23-16,0 0-3 0,0 0 9 15,0 0-3-15,0 0-29 0,0 7-11 16,0-2 37-16,0 3 54 0,0 2-19 15,0 1-69-15,-4 4-28 0,-4-1 22 0,-4 3-33 16,-2 1-9-16,-3 2-45 0,1-1-51 16,-2 2-42-16,2-2-56 0,1-1-28 15,5-2-27-15,1-1-49 0,4-3-121 16,2-2-140-16,3-3-171 16</inkml:trace>
  <inkml:trace contextRef="#ctx0" brushRef="#br0" timeOffset="204496.02">18209 17585 1850 0,'0'0'169'0,"0"0"-169"0,0 0 0 0,0 0 49 15,0 0 203-15,0 0-103 0,-41 74-68 16,29-54-13-16,0-1-13 0,1-1-39 16,3 0-16-16,-1-3 0 0,4 0-1 15,0-3 1-15,2-2-20 0,2-2 17 16,1-2 3-16,0-1-1 0,0-2-25 0,0-3-32 16,0 0 58-16,0 0 74 0,1-2 84 15,1-5 19-15,1-6-119 0,1-6-33 16,0-5-22-16,-1-7-3 0,3-6-25 15,-2-4-14-15,0-4-38 0,-1-3-6 16,3 1-1-16,0-1-12 0,2 4 94 16,0 4 2-16,-1 5 101 0,0 5-4 15,3 3 12-15,-3 2-35 0,-1 2 25 16,2 2 10-16,-3 3 15 0,-1 4-13 16,-1 3-6-16,0 1-13 0,0 6-4 0,-1 2-16 15,-1 1-47-15,1 1-25 16,-1 0-100-16,0 3-36 0,4 4-32 0,1 4 101 15,3 4 67-15,5 4 17 0,3 2-15 16,2 3 14-16,2 2 0 0,1-1 6 16,0 3-3-16,1-3-6 0,-3 1-12 0,-1-3 0 15,-1 0 11-15,-1-2-12 0,-1 0 0 16,0-2 4-16,-3-1-4 0,0-2-16 16,-1-1-16-16,-1-1-34 0,-2-2-46 15,-4-2-38-15,1-1 25 0,-4-1-61 16,-2-2-23-16,0 0-59 0,-2 1-5 15,-9-1-165-15,1 0-236 0</inkml:trace>
  <inkml:trace contextRef="#ctx0" brushRef="#br0" timeOffset="204683.22">18201 17627 42 0,'0'0'1995'0,"0"0"-1732"0,0 0-260 16,0 0 127-16,0 0 89 0,0 0-103 0,0 0-116 15,0 0 0-15,0 0-32 16,95-71 6-16,-63 60 13 0,1-1-6 0,2 2 6 16,-2 1-19-16,0 1 9 0,0 3-51 15,-4 0-169-15,3 1-139 0,-5 2-174 16,-1-1-60-16,-6-1-105 0</inkml:trace>
  <inkml:trace contextRef="#ctx0" brushRef="#br0" timeOffset="204985.78">18798 17429 837 0,'0'0'433'0,"0"0"-130"0,0 0 32 16,0 0-82-16,0 0-133 0,0 0-120 16,0 0-17-16,0 0-13 0,0 0 30 15,0 0 55-15,0 0 42 0,-7 55 26 16,22-43-42-16,-1 3-46 0,3-2 1 0,-3 1-10 15,0 2-4-15,-2-2 46 0,-3 1-7 16,-2-1 10-16,-3-2 12 0,1 0-12 16,-4 0-11-16,2-4-2 0,-3 2-7 15,0-3-13-15,0 0-12 0,0-2-13 16,-4 0-13-16,-2-1-3 0,-3 1-45 16,-1-2-32-16,-2-1-32 0,1 0-20 15,0-2-28-15,-1 0-44 0,5-4-41 16,1-4-83-16,3-2-201 0,3-2-113 15,0 0-59-15</inkml:trace>
  <inkml:trace contextRef="#ctx0" brushRef="#br0" timeOffset="205712">19271 17396 235 0,'0'0'779'16,"0"0"-333"-16,0 0-91 0,0 0 5 15,0 0-56-15,0 0-94 0,0 0-94 16,0 0-36-16,0 0-41 0,0 0-20 16,-48-16 29-16,36 15 3 0,0 1-28 15,3 0-1-15,0 0-22 0,3 0-11 0,3 2-27 16,-3 3-20-16,1 0 20 0,2 1 9 16,-3 2 22-16,2 1 5 0,-2 1 2 15,-1 2-3-15,4-1 3 0,0 1-2 16,1-2-1-16,2 0-13 0,0 1 13 15,0-1-36-15,5-1 37 0,5 0 2 0,0-1 45 16,4-1 9-16,1-2-22 0,1 1-28 16,3-2 44-16,-1-2 9 0,3-2-28 15,0 0 6-15,2 0-35 0,-1-1-69 16,3-3-98-16,-2-1-64 0,2 0-109 16,0-1-114-16,0 0-124 0,1 0-32 15,-6 2-52-15</inkml:trace>
  <inkml:trace contextRef="#ctx0" brushRef="#br0" timeOffset="205915.4">19844 17443 703 0,'0'0'691'16,"0"0"-392"-16,0 0-205 0,0 0 14 0,0 0 122 15,0 0 0-15,0 0-72 0,0 0 10 16,0 0-7-16,0 0-68 0,13 69-57 15,-17-57-36-15,-2 1-15 0,3 0-53 16,-2 0-57-16,2-2-56 0,0 1-68 16,1 0-52-16,2-3-128 0,0-1-98 15,5-2-34-15,0-2 46 0</inkml:trace>
  <inkml:trace contextRef="#ctx0" brushRef="#br0" timeOffset="206601.95">20981 16872 1888 0,'0'0'29'0,"0"0"-29"0,0 0 0 15,0 0 150-15,0 0 5 0,-52 82-65 16,42-59-89-16,0 3 53 0,4 1 46 15,-2 3-42-15,2-2 13 0,0 2-3 16,0-1-23-16,2 0 26 0,0-1-70 16,-2-2 0-16,3-1 22 0,0-3-23 15,3-1 19-15,-1-3-8 0,1-3-11 0,0-2 0 16,0-2 0-16,0-4 19 0,0-2-18 16,0-2 28-16,0-2-16 0,0-1 38 15,0 0 36-15,0 0 25 0,-1 0 32 16,1-6 50-16,-2-3 31 0,2-7-203 15,0-4-3-15,0-9-35 0,2-3 16 16,3-7-29-16,4-1-50 0,-1-4 25 16,1 0-60-16,0 0 22 0,1 3 35 15,-3 5 18-15,0 5 39 0,-1 5 36 16,0 7 18-16,-2 5 22 0,0 3-3 0,-1 4 0 16,0 3-19-16,-1 1-7 0,-1 2-37 15,-1 1-10-15,2 0-70 0,-1 0-50 16,2 3-39-16,5 3 73 0,0 4 86 15,3 4 44-15,4 4-12 0,-1 5-13 16,3 1 10-16,1 2 28 0,0 1-35 16,2 1 7-16,-2-1 0 0,1-2-13 0,-3-2-13 15,1-2 8-15,-3-3-10 0,-1 0-2 16,-3-2 0-16,-1-3-30 0,-1 0-52 16,-2-4-41-16,-3-2-52 0,-3 0-39 15,0-1-90-15,-6-1-80 0,-12 2 151 16,-8 0-328-16,4-1-442 0</inkml:trace>
  <inkml:trace contextRef="#ctx0" brushRef="#br0" timeOffset="206762.51">20816 17299 677 0,'0'0'518'0,"0"0"-52"16,0 0 53-16,0 0-89 0,0 0-134 16,0 0-113-16,0 0-58 0,0 0-55 0,0 0-70 15,0 0-41-15,43-28 28 0,-19 20 0 16,2-1-12-16,4 0-11 0,1 0 5 15,2 2-175-15,-1-2-138 0,2 2-210 16,-9 2-272-16,12-2-369 0</inkml:trace>
  <inkml:trace contextRef="#ctx0" brushRef="#br0" timeOffset="207076.62">21264 17173 745 0,'0'0'237'0,"0"0"-129"0,0 0 143 0,0 0 25 16,0 0-146-16,0 0-117 0,0 0 72 16,0 0 77-16,0 0 4 0,0 0-47 15,0 0 24-15,16 43 5 0,-8-35-35 0,1 3-26 16,-1 1-16-16,3-1-39 0,-3 1-16 16,2 1 13-16,-4-2 16 0,1 2 0 15,-1-1 9-15,3-1-2 16,-2-1 2-16,0 3 3 0,1-3-5 0,0 1-5 15,-2-2-15-15,-3-3-10 0,0 1 7 16,-3-4-1-16,0 2-28 0,0-3 0 16,-5 1 16-16,1-1-16 0,-3 1-10 15,1-2-47-15,2 0-36 0,-1-1-25 0,2 0-23 16,3 0-25-16,0 0-34 0,0-2-29 16,0-5-309-16,0-2-73 0,0 3-80 15</inkml:trace>
  <inkml:trace contextRef="#ctx0" brushRef="#br0" timeOffset="207329.8">21514 17068 1277 0,'0'0'478'0,"0"0"-205"0,0 0 18 0,0 0 3 16,0 0-91-16,0 0-77 0,0 0-46 15,0 0-57-15,0 0-23 0,0 0-51 16,0 0 51-16,9 13 32 0,-5 3 55 0,4 2-33 15,-1 4 29-15,1 1-22 0,1 0 2 16,-1 0-15-16,0 0 0 0,-2-4 3 16,0 0-10-16,1-2-23 15,-3-3-17-15,3-1 0 0,-1-3 1 0,0-1-1 16,0-2-1-16,-1-1-70 0,1-2-114 16,-2 0-129-16,-1-3-264 0,-3-1-703 15</inkml:trace>
  <inkml:trace contextRef="#ctx0" brushRef="#br0" timeOffset="207453.1">21612 17286 1820 0,'0'0'309'0,"0"0"-306"0,0 0 105 0,0 0 50 15,81-41-71-15,-58 33-87 0,0 1-40 16,2 1 10-16,-3 2-8 0,-1 1-134 16,-2 2-136-16,-6 1-235 0,-6 0-181 0</inkml:trace>
  <inkml:trace contextRef="#ctx0" brushRef="#br0" timeOffset="-212030.95">15921 18835 78 0,'0'0'196'0,"0"0"-27"0,0 0-87 0,0 0 9 16,0 0 40-16,0 0-60 0,0 0-71 16,0 0-20-16,0 0 3 0,0 0 15 15,0 0-17-15,-56 1 19 0,50 0 1 16,2-1 51-16,3 0-13 0,-2 0 26 0,1 0 7 16,2 0-46-16,-1 0-10 0,-1 0 4 15,2 0-19-15,0 0-1 0,-2 0 0 16,0 0-29-16,-1 0-20 0,-1 0 10 15,-2 0-7-15,0 1 36 0,0 2 7 16,0-2 6-16,0 1 7 0,1-1 94 16,0 1-25-16,2-2-18 0,-2 0-8 15,4 0-11-15,-2 0-16 0,3 0-10 0,0 0 7 16,0 0 0-16,0 0 0 0,0 0-20 16,0 0-2-16,0 0-1 0,0 0-2 15,0 0-21-15,0 0-19 0,3-2-4 16,0 2 13-16,0-1 14 0,0-1 18 15,2 1-19-15,0 0 20 0,5-1 2 16,-2 1-2-16,3 0-35 0,1 1 35 16,1-1 35-16,2-2-2 0,1 2-30 15,2-2 17-15,-2 1-17 0,4-4 52 16,-4 2-51-16,4-4 15 0,0 1-6 16,2-2-13-16,0 0-16 0,2 0 15 15,1 0-16-15,1-3 17 0,4 1 21 16,3-3-20-16,2 0 11 0,2-3 18 0,1-2-14 15,1-2-16-15,2-1-11 0,-2-1 4 16,0 1 7-16,0 0 92 0,-3 4-37 16,-4 3-29-16,-2 2-10 0,-5 1-15 0,-1 3 1 15,-4 0 0-15,-1 0 1 0,1 0-2 16,-1 0-2-16,0-1-24 0,2-1 23 16,1-4 2-16,1 2 16 0,2-2-14 15,2-2 24-15,0 0-6 0,2 1 35 16,0-2 17-16,0 0-33 0,-2 0-26 15,0 2-13-15,-2 2 32 0,0 1 7 16,-1 1 39-16,0 4-77 0,2-2 15 16,-4 3-3-16,1-1 0 0,2 0-16 0,-2 1 6 15,-1-1 10-15,0 2-13 0,1-1-16 16,2 1 0-16,2 1 19 0,2-2-4 16,4-1 2-16,3 1-2 0,3-1-28 15,3-1 29-15,3-1 26 0,0-1-25 16,3 0 12-16,-3-1-13 0,3 0-23 15,-4 1 23-15,4 1 0 0,-5-2-32 0,3 1 28 16,-2 0 4-16,1 0 23 0,0 0-22 16,-3 1 1-16,4 0 0 0,-2 0 1 15,1 3 0-15,0 1 62 0,3-1-65 16,2 2-29-16,2 1 29 0,4-1 1 16,3 1-1-16,0-1 35 0,5-1-35 15,-1-1 4-15,4 0 15 0,-4-3-12 16,3 2-6-16,-4-2-1 0,-6 0 32 15,-4 2-16-15,-7-1-16 0,-3 3 0 0,-5 0-3 16,-1-1 3-16,0 2-16 0,-2-1 3 16,0-1 13-16,2 2 0 0,-3-1 1 15,0-1-1-15,-3 2 19 0,-1-1-19 16,-4 0-32-16,-2 1 0 0,0 1 29 16,-1-1-10-16,-2-2-13 0,1 1 24 15,2-1 0-15,3-1-1 0,-2-1 3 16,3 0-2-16,0-2 2 0,1 3 0 0,-1-3 22 15,-3 2-22-15,1 0-6 0,-3 2 6 16,-1-3 0-16,-2 3 13 0,0-2-10 16,-1 1-6-16,-2 0-23 0,2-1 25 15,-1 2-12-15,3-3-3 0,3 2 13 16,3-3 1-16,0 1 2 0,3 0 0 16,3-1-22-16,-1 1 35 0,4 0-15 0,-1-1 2 15,2 1-29-15,1 1 29 0,2 0 0 16,2 1 62-16,0-1-36 0,1 2 26 15,2-1-39-15,-1 0-13 0,2 0 13 16,-3 1 0-16,0-1 13 0,-2 0-25 16,-3 0-2-16,2 1-1 0,-3-2-18 0,1 0 17 15,3-2 3-15,-1 1 0 16,1-1 6-16,3-1-2 0,0 1-4 16,3-2 1-16,-4 1 0 0,2 2 15 0,-3 0-16 15,0 4 0-15,1 0-12 0,-1 3-7 16,0 0 6-16,1 2-10 0,-1 1-45 15,1 0-17-15,3 0 72 0,-4 0-78 16,3 0-26-16,-3 1 36 0,-4-1-43 16,-4 0 63-16,-5 0 5 0,-2 0 7 15,-4-3 49-15,-2-1 0 0,0-3 26 16,-1 1-9-16,1-1-16 0,2-3 2 16,-2 2 0-16,0-3-3 0,0 2-42 0,-4 0-108 15,-1 0-85-15,-7 1-218 0</inkml:trace>
  <inkml:trace contextRef="#ctx0" brushRef="#br0" timeOffset="-209375.42">15267 18640 322 0,'0'0'202'0,"0"0"-202"0,0 0-10 0,0 0-104 15,0 0 65-15,0 0 49 0,0 0 39 16,0 0 79-16,0 0-27 0,0 0-19 16,0 0-4-16,-13 0-6 0,13 0-3 0,0 0 9 15,0 0-3-15,0 0-13 0,0 0-48 16,0 0-4-16,0 0-33 0,0 0-6 15,0 0 6-15,0 0 33 0,0 0 38 16,0 0 18-16,0 0-4 0,0 0-19 16,0 0-17-16,0 0-16 0,0 0-3 15,0 0-17-15,0 0-3 0,0 0 0 16,0 0 23-16,0 0 15 0,0 0 46 16,2 0 1-16,3 2 7 0,0-1-17 15,0 0-29-15,3 2-1 0,0-2 21 0,4 0 2 16,-1 2-6-16,0 0-5 0,1-1-34 15,0-1-20-15,-1 2 20 0,1-1 20 16,0 1-18-16,2-2 21 0,-1 1 29 16,3-2 26-16,0 0-23 0,2 0-3 15,2 0-19-15,-1 0-4 0,1-2 26 16,3 0-35-16,-1-2 11 0,3-1-30 0,-1 0 14 16,0-2 11-16,1 0-23 0,0 0 14 15,-4-2-4-15,1 3-12 0,-5-1-1 16,-1 3 0-16,-4 2-21 0,-1 1 2 15,-2-1 2-15,-1 1-8 0,-2 1 5 16,0 0-3-16,1 0 4 0,0 0 18 16,2 0 1-16,2 0 16 0,-1 0-13 0,5 0 33 15,1 0-10-15,1 0-7 0,3-1-19 16,0-2 20-16,-1 0-14 0,1 1-6 16,0 1-16-16,-4-1-16 0,3 2 32 15,-1 0 0-15,0 0-1 0,2 0 1 16,-1 0 0-16,3 0 3 0,1 0-3 15,0-1-12-15,3-1-21 0,1-2-19 16,1-2-6-16,2 1 3 0,0-1 29 0,0-1 13 16,1 0 13-16,0-1-3 0,0 0-1 15,-1 0-15-15,0 3 16 0,2 0-30 16,-2 1 31-16,2 0 2 0,-1 1 0 16,3-1 1-16,0-1 12 0,2-1-13 15,0 0 2-15,0-2 14 0,2-1-15 16,-1-1-1-16,-1 0 0 0,-1-1-33 0,-1 3 7 15,-1-1 26-15,-4 5-32 0,1-1 31 16,-2 1 0-16,4 1 1 0,2 0 32 16,2 0-31-16,0-2 44 0,3-1-9 15,4 1 26-15,-1-2-60 0,0-2 11 16,3 1 10-16,-2-2-21 0,0 3-2 16,0-2 3-16,-1 1 20 0,1-1-20 15,1 0-2-15,-4 1-1 0,5 0 0 16,-3 0 0-16,1 0-10 0,0 2-3 15,-1 1 13-15,5 3-26 0,-3-1-104 16,2 2 65-16,-3 0 49 0,3 0 4 0,-4 0 11 16,-2-2-1-16,0 0-24 0,-3-2 6 15,-1 0 4-15,1-1 16 0,-1-2 13 16,0-1-13-16,0 1-31 0,0-2 30 16,2 1 1-16,-2 0 30 0,2 0-30 0,-3 1 0 15,3 0 19-15,-1 1 1 0,2 0-13 16,-2 1 6-16,2 1-16 0,0-1 3 15,-1 0 0-15,4 1 3 0,-1-2 19 16,1 1-22-16,4 0-14 0,-1-2 14 16,3 2 1-16,2-3-1 0,-2 2-16 15,3-1-3-15,1-1 17 0,0 0 2 16,2-1 23-16,0-1-3 0,4 0-18 16,0-1 14-16,2 2 26 0,1 0-22 15,-4-1 9-15,1 4-29 0,-5-1-13 16,-6 3-39-16,-3 0-19 0,-6 0 19 15,-4-1 50-15,-1 1 1 0,-2-1-9 16,0-2 10-16,0-1 0 0,3-1 19 0,3-1-16 16,2 1 12-16,3-2-15 0,1 2-3 15,2-1 1-15,3 0-11 0,-1 3 13 16,-1-3 0-16,1 2 3 0,1-1-3 0,0 0 1 16,2-2 20-16,1 1 41 0,-1 2-26 15,1-2-17-15,-1-1-19 0,1 2 33 16,1 0-31-16,-3 0-2 0,3 0-3 15,-1 0 1-15,1 1 0 0,2-1 2 16,0 1-19-16,2 0 18 0,-3 1 1 16,-2 1 18-16,0-1-18 0,-4 2-3 15,-1-3-10-15,-4 2 13 0,-3 1-1 16,-2-4-2-16,-3 3 3 0,-3-2 0 16,0 0-24-16,-3 0-12 0,-4-2 3 0,-1 1-22 15,-2 1-10-15,-3-1-3 16,-1-1 12-16,-7 4 17 0,-2 0-6 0,-8 3-47 15,0 2-220-15,-21 1-451 0</inkml:trace>
  <inkml:trace contextRef="#ctx0" brushRef="#br0" timeOffset="-104301.99">26022 1799 733 0,'0'0'156'0,"0"0"33"0,0 0 81 15,0 0-52-15,0 0-49 0,0 0 43 16,0 0-47-16,0 0-55 0,0 0-22 0,-2-14 9 16,2 13-16-16,0-2-14 0,0 0-21 15,0 1-8-15,0-2 17 0,1 2 0 16,0-2 6-16,5 0-61 0,-1-1-23 16,2-1-51-16,1 0 13 0,0 2 0 15,0 0 3-15,4 2-7 0,-4 1 30 16,3 0 35-16,-2-1-13 0,-3 2 12 15,-1 0 1-15,-2 0-4 0,-3 0 4 16,0 0 12-16,0 0 14 0,0 0 0 16,0 0 6-16,0 0 17 0,0 0-1 15,0 0 7-15,0 0-4 0,0 0 1 16,0 0-52-16,0 0-71 0,0 0-135 0,0-4-167 16,3 0-306-16,-6 12-758 0</inkml:trace>
  <inkml:trace contextRef="#ctx0" brushRef="#br0" timeOffset="-103650.83">27134 1667 365 0,'0'0'551'0,"0"0"-385"16,0 0-61-16,0 0 38 0,0 0 13 16,0 0-71-16,0 0-69 0,0 0-15 15,0 0 93-15,0 0 56 0,0 0-33 16,-23 51-85-16,20-35-3 0,1 3 23 15,-2 3 39-15,-1 2-55 0,0 2 16 16,0 0 16-16,0-1 16 0,0 0-32 0,3-3-36 16,2 0-16-16,0-3-1 0,0 0 1 15,0-2-3-15,2-1-6 0,1-2 9 16,4-2 0-16,-4 0-46 16,3-3-115-16,1-2 21 0,-1-4-19 0,5 0-23 15,3-3-127-15,3-4-107 0,2-6-119 16</inkml:trace>
  <inkml:trace contextRef="#ctx0" brushRef="#br0" timeOffset="-103259.78">27438 1688 290 0,'0'0'711'0,"0"0"-314"16,0 0-247-16,0 0 230 0,0 0-127 16,0 0 19-16,0 0-56 0,0 0-48 15,0 0-37-15,0 0-44 0,23-61-87 0,-23 61-22 16,0 0-100-16,0 5-71 15,0 2 19-15,0 5 174 0,1 4 6 0,0 2 126 16,-1 1-131-16,3 0-1 0,-1 0-16 16,-1-1 14-16,2 2 1 0,0-2-11 15,2-2 12-15,-1 3-2 0,1-4-8 16,1 0 10-16,2 0 4 0,0-4 15 16,4-1-19-16,2-1 13 0,3-6 35 15,2 0-6-15,1-3 0 0,0 0-29 16,-4-4 9-16,-4 0 116 0,-7-1-25 15,-2 1 11-15,-3-1 20 0,-3 1-49 16,-8-1-25-16,2 0 54 0,-4 0-111 16,-2-1-13-16,2 2-22 0,-5 2-6 0,5 1 24 15,1 1-40-15,1 0-7 16,4 0-38-16,-1 0-57 0,2 3-62 0,-1 5 48 16,-1 2 118-16,1 5 42 0,0-2-109 15,4 1-56-15,3 0-90 0,2-1-105 16,7-1-13-16,5-4 18 0,6 0-121 15,0-4-156-15</inkml:trace>
  <inkml:trace contextRef="#ctx0" brushRef="#br0" timeOffset="-102955.61">28212 1466 737 0,'0'0'251'0,"0"0"75"0,0 0 87 0,0 0-59 15,0 0-92-15,0 0-55 0,0 0-43 16,0 0-38-16,0 0-126 0,0 0-29 16,0 0 3-16,-8 4 26 0,8 10 42 15,0 3-13-15,0 2-10 16,0 2 20-16,0-1-33 0,0 2-6 0,0 0-19 15,0 2 0-15,3-1 6 0,2 2 11 16,-1-2 2-16,0 0 0 0,3-1-7 16,-1-1-96-16,1-3-109 0,4-1-34 15,-2-5-36-15,5-1-215 0,-3-6-292 16</inkml:trace>
  <inkml:trace contextRef="#ctx0" brushRef="#br0" timeOffset="-102508.9">28628 1519 23 0,'0'0'541'0,"0"0"-541"16,0 0 0-16,0 0 13 0,0 0 118 15,0 0-43-15,0 0 32 0,0 0 56 16,0 0 26-16,0 0 45 0,0 0-74 15,12-36 57-15,-5 28-45 0,0-1-100 16,4-1-24-16,0-1 36 0,0 2-62 16,1-1-34-16,-2 2 53 0,3 0-6 0,-3 3 49 15,1 0 0-15,2 1-30 0,0 2-38 16,0 0-16-16,-1 2-13 0,-1 0 0 16,-1 2-26-16,0 4-3 0,-1 2-22 15,-4 2 6-15,1 2 6 0,-4 0-9 16,-2 4 48-16,0 0-1 0,-4 2 1 0,-8 0 0 15,-1 2 3-15,-4 1-1 16,-3 2-4-16,-2 0 2 0,-1 0-1 0,0-1 1 16,3-1 0-16,3-2-14 0,3-2 12 15,3-4 2-15,5-3-2 0,3-4 0 16,3-1-17-16,0-4 19 0,6 0 28 16,6-1 30-16,2 0 145 0,8-1 6 15,9-5-107-15,6-1-102 0,7-4-44 0,7 0-204 16,3 0-93-16,0 0-327 0,-13 2-155 15</inkml:trace>
  <inkml:trace contextRef="#ctx0" brushRef="#br0" timeOffset="-102351.89">29335 1620 1505 0,'0'0'312'0,"0"0"-309"0,0 0 192 16,0 0 93-16,0 0-87 0,0 0-101 0,0 0-100 15,0 0-3-15,0 0-23 0,0 0-26 16,34-18-64-16,-24 14-124 0,2 1 7 16,0-4-193-16,-4 3 55 0</inkml:trace>
  <inkml:trace contextRef="#ctx0" brushRef="#br0" timeOffset="-101806.93">29793 1149 665 0,'0'0'440'0,"0"0"-218"0,0 0 90 0,0 0-36 16,0 0-55-16,0 0-33 0,0 0-107 15,0 0-52-15,0 0 29 0,0 0-16 16,83-64 22-16,-61 60-35 0,-3 1-29 16,-1 1 4-16,-1 2 9 0,-4 0 9 15,-2 0-22-15,0 0-42 0,-2 4-32 16,-1 1-152-16,-2 1 74 0,0 3 152 0,-5 0 0 16,-1 2-33-16,0-3-184 0,-10 3 129 15,2 1 59-15,-6-1 29 0,2 1-49 16,2 1 20-16,-1-1-30 0,3 0 1 15,4 0-7-15,-1-2 35 0,5-1-44 16,0-2 2-16,0 0 56 0,0 1 16 16,2-3 75-16,4 0 45 0,-2 0-19 15,3 0 35-15,3-1 105 0,3 0 76 0,4 0-62 16,3 0-177-16,1 2-46 0,0 1-20 16,1-1-12-16,-3 2-19 0,-2 1 17 15,-3-1-30-15,-4-1 0 0,-2 2 9 16,-4-1-12-16,-4 0-26 0,0 0 31 15,-7-1 27-15,-9 2 3 0,-2 0 33 16,-6 2-1-16,-3-3 49 0,-1 2-23 0,0-2-4 16,5 0-10-16,4-2-43 0,2 1-1 15,3-3 0-15,7 0-54 0,2-2-49 16,5-2-69-16,0 0-116 0,8-1-114 16,1-3-168-16</inkml:trace>
  <inkml:trace contextRef="#ctx0" brushRef="#br0" timeOffset="-101658.02">30295 1050 1691 0,'0'0'137'16,"0"0"-134"-16</inkml:trace>
  <inkml:trace contextRef="#ctx0" brushRef="#br0" timeOffset="-100831.71">30593 1220 232 0,'0'0'1380'0,"0"0"-1175"0,0 0-30 16,0 0 52-16,0 0-94 0,0 0-43 16,0 0-38-16,0 0-52 0,0 0-20 15,0 0 20-15,80-58 0 0,-61 53-29 16,0 0-94-16,1 1 9 0,-4 0-161 16,-1 1-151-16,-1 1-206 0,-6 1 12 15</inkml:trace>
  <inkml:trace contextRef="#ctx0" brushRef="#br0" timeOffset="-98642.77">30334 1164 23 0,'0'0'257'0,"0"0"-51"16,0 0-53-16,0 0-9 0,0 0-21 0,0 0 8 15,0 0 6-15,0 0 12 0,0 0-5 16,0 0-11-16,-7-3-6 0,7 3-17 16,0 0-16-16,0 0-25 0,-1 0-27 15,1 0-3-15,0 0-7 0,0 0-3 16,0 0-6-16,0 0 0 0,0 0 6 0,0 0 10 16,0-2-7-16,0 2 7 0,0 0 0 15,0-1 13-15,0 0-7 0,0-2-45 16,5 0 0-16,4-2-81 0,4 2 19 15,0-2 20-15,4 1-22 0,1 0 41 16,2 0 0-16,3 0-22 0,-1 2 29 16,2-1-56-16,-1 1-9 0,-3-1-52 15,0 1 26-15,-2 1 35 0,-7 1 20 0,-3 0-16 16,0 0 29-16,-4 0-16 0,-1 1-14 16,-1 2 14-16,1 0-4 0,0 1 17 15,-1-1-7-15,0 2 16 0,-1 3 31 16,2 0-1-16,-3 4-30 0,0 1-2 15,0 3 35-15,0 4 42 0,0 0 78 16,0 3-19-16,0 0-82 0,0 1-18 16,-1-1 70-16,-1-2-6 0,-1 0-65 0,1-1 0 15,-1-2 0-15,0-2 3 0,1 0 55 16,1-2-42-16,-1-2-16 0,2-2-13 16,0-1 13-16,0-1 48 0,2-1-31 15,4-1-17-15,-2 3-88 0,2-6-150 0,0 0-75 16,1-1-211-16</inkml:trace>
  <inkml:trace contextRef="#ctx0" brushRef="#br0" timeOffset="-98457.88">30469 1392 127 0,'0'0'802'16,"0"0"-655"-16,0 0-128 0,0 0 7 0,86-38 27 15,-59 29 28-15,4 2-71 16,-1 1 6-16,-1 1-16 0,-1-1 17 0,1 3-17 16,-2-2-2-16,-2 0-30 0,-2 0 19 15,0 2-140-15,-4 0-124 0,-7 2-222 0</inkml:trace>
  <inkml:trace contextRef="#ctx0" brushRef="#br0" timeOffset="-93494.16">27123 3538 218 0,'0'0'330'0,"0"0"-154"0,0 0-29 15,0 0-7-15,0 0-43 0,0 0-5 16,0 0-4-16,0 0-4 0,0 0 7 16,0 0 26-16,-3-8 27 0,3 7-1 15,0 1-30-15,0 0-25 0,0 0-10 16,0 0-4-16,0 0-9 0,0 0-7 15,0 0-3-15,0 0 0 0,0 0 0 0,0 0-16 16,0 0-10-16,0 0-7 0,0 0-10 16,0 0-12-16,0 0-22 0,0 0-17 15,-1 0-22-15,1 0-30 0,0 0-19 16,0 0-13-16,0 4-49 0,0 1-23 16,0 2 156-16,0 4 36 0,0 1 3 0,-1 1 29 15,-2 1 19-15,2 1-47 0,-2 2 8 16,0-2 4-16,0-1-13 0,0 1 16 15,0-4-16-15,1 1-20 0,0 1 17 16,-1-2 2-16,1-1 1 0,1 1 42 16,-1-1-22-16,2-3-5 0,0-1-15 15,0-1-36-15,0-2 20 0,0 0-30 16,3-1 12-16,4 2 34 0,4-2 198 16,4 1-42-16,1-2-85 0,6-1 36 15,2 0-49-15,1 0-22 0,0 0-17 16,2-1-19-16,-3-4-24 0,1 1-63 0,-2 0-20 15,-4-1-65-15,-1 0-78 0,-3-1-88 16,-2-1-53-16,-5 2-199 0</inkml:trace>
  <inkml:trace contextRef="#ctx0" brushRef="#br0" timeOffset="-93201.7">27322 3628 980 0,'0'0'489'0,"0"0"-216"16,0 0-75-16,0 0-13 0,0 0-42 15,0 0-105-15,0 0-38 0,0 0-80 0,0 0-57 16,0 0-70-16,0 0 103 0,-8 22 104 16,6-8 52-16,-1 2-39 0,3 0 3 15,-3 0 10-15,3 0 13 0,0-1 19 16,0-1-41-16,0-1-17 0,0-2 12 15,0 0-5-15,0-1-7 0,0-1 0 16,0 0 3-16,3-1-3 0,-1-2-6 0,-1 1-150 16,4-3-29-16,-2-1-79 0,2 0-88 15,1-3-19-15,3 0-95 0</inkml:trace>
  <inkml:trace contextRef="#ctx0" brushRef="#br0" timeOffset="-92402.73">27714 3443 27 0,'0'0'137'0,"0"0"-97"15,0 0-40-15,0 0-22 0,0 0-21 16,0 0-84-16</inkml:trace>
  <inkml:trace contextRef="#ctx0" brushRef="#br0" timeOffset="-92107.28">27714 3443 216 0,'0'-4'258'0,"0"4"-49"0,0 0-27 15,0 0 27-15,0 0 28 0,0 0-25 0,0 0-43 16,0-1-6-16,0 1 31 15,0 0 1-15,0 0-46 0,0 0-43 16,0 0-25-16,-1 0-29 0,1 0-33 0,0 0-19 16,-2 0-61-16,2 4-59 0,-3 3-87 15,2 5 110-15,-2 5 94 0,-1 2 1 16,3 1 2-16,1 1 0 0,0-2 1 16,0-1 12-16,0 0-13 0,4-2 0 15,1-1 0-15,-2-1 13 0,3 0 6 16,0-3-19-16,0-1-54 0,1-1-27 15,-3-2 0-15,1-2-49 0,0-3-101 16,0 0-68-16,1-2-115 0,1 0-32 16</inkml:trace>
  <inkml:trace contextRef="#ctx0" brushRef="#br0" timeOffset="-91805.55">28006 3403 20 0,'0'0'1095'0,"0"0"-909"15,0 0-167-15,0 0 33 0,0 0-19 16,0 0-33-16,0 0-153 0,0 0 153 16,0 0 81-16,0 0 105 0,0 0-63 15,54 36-12-15,-40-25 12 0,0 1-3 16,1 1-39-16,1-1-16 0,-1-1-10 15,-2 1-12-15,-2-2-11 0,-1-1-32 0,0 0 1 16,-4-2 18-16,-1-2 27 0,-1 1-45 16,0 0-1-16,-3-3-34 0,-1 1-27 15,0 1 25-15,0-2-32 0,0 1 10 0,0-2-85 16,0 1-114-16,-8-3-58 0,2 0-57 16,-8 0-436-16</inkml:trace>
  <inkml:trace contextRef="#ctx0" brushRef="#br0" timeOffset="-91647.92">28091 3381 1018 0,'0'0'179'0,"0"0"-143"0,0 0 91 0,0 0 16 16,0 0-42-16,93-71-63 0,-64 59-37 16,1 0-2-16,1 0 0 0,-3 6-41 15,0 0 16-15,-1 0-104 0,-3 2-72 16,1 3-65-16,-8 0-271 0</inkml:trace>
  <inkml:trace contextRef="#ctx0" brushRef="#br0" timeOffset="-91462.47">28723 3412 1354 0,'0'0'280'0,"0"0"-163"15,0 0 94-15,0 0-4 0,0 0-97 0,0 0-61 16,0 0-49-16,0 0-64 0,0 0-159 16,0 0-320-16,0 0 15 0,32-22 59 15,-23 18-32-15</inkml:trace>
  <inkml:trace contextRef="#ctx0" brushRef="#br0" timeOffset="-90978.53">29208 3139 1170 0,'0'0'46'0,"0"0"13"16,0 0-59-16,0 0 133 0,0 0-58 0,0 0-43 16,-80-7 20-16,73 7 14 0,1 2-44 15,6-2-22-15,0 1-29 0,0-1-13 16,0 2-20-16,0 0 49 0,3 1 13 15,4 2 143-15,3 1 7 0,1 1 35 16,6 0-65-16,1 3-46 0,4-3-22 16,4 2-29-16,1 0 35 0,4 0-22 15,0 0 86-15,-2 2-47 0,-2-1-30 16,-4-1-35-16,-4 0 3 0,-4 0-26 16,-7-3 0-16,-2 1-52 0,-4-1 30 15,-2 2-23-15,-2 0 58 0,-9 1 58 16,-7 1 45-16,-4-1-80 0,-3 0-21 15,-3-3-3-15,5 0 2 0,0-5 27 0,7-1 26 16,4 0 1-16,0-1-7 0,2-5-25 16,0 0-7-16,3-3-6 0,2 0-7 15,2-4-3-15,3 0 17 0,0-2-15 16,2-3-4-16,4 0-14 0,2-2-23 0,4-2 39 16,-4 3 17-16,0 1-1 15,0 1 9-15,-1 3 11 0,-2 2-23 0,-1 0-13 16,-2 3 3-16,-2 0 10 0,0 3-13 15,-5 0-97-15,-1 1 1 0,-3 1-88 16,-2 3-88-16,0 1 10 0,-6 0-551 16,0 2 31-16,5 3 410 0</inkml:trace>
  <inkml:trace contextRef="#ctx0" brushRef="#br0" timeOffset="-90462.63">29883 2998 205 0,'0'0'248'0,"0"0"16"15,0 0 23-15,0 0 29 0,0 0 42 16,0 0-66-16,0 0-48 0,0 0-37 0,0 0 25 16,0 0-55-16,0 0-58 0,-28-34-67 15,28 30 37-15,4-1-89 0,-1 1-41 16,-1 2-4-16,1-1 13 0,2 3-13 15,1 0-45-15,-1 0-61 0,5 0 5 0,0 4 37 16,4 1 60-16,-2 4 10 16,0 0 7-16,-1 3-10 0,0 1 38 0,-6-1-44 15,3 4 16-15,-4-1 12 0,1 1-25 16,-2-1 25-16,-1 1 20 16,-1-4 32-16,1 0-32 0,-1-1-20 0,-1-5 20 15,0-1 16-15,0-2 23 0,0-1-3 16,2 0-1-16,-1-2 1 0,4 0 13 15,-1 0 54-15,6 0-22 0,6 0 22 16,7 0 17-16,8 0-85 0,9-6-35 16,8 0-145-16,6 0-101 0,2-3-133 0,2 4-320 15,-14 2-350-15</inkml:trace>
  <inkml:trace contextRef="#ctx0" brushRef="#br0" timeOffset="-90363.83">30595 3169 228 0,'0'0'193'0,"0"0"-96"15,0 0 11-15,0 0-108 0,0 0-16 16,0 0-434-16</inkml:trace>
  <inkml:trace contextRef="#ctx0" brushRef="#br0" timeOffset="-73520.8">24264 1905 214 0,'0'0'271'16,"0"0"-43"-16,0 0-59 0,0 0-19 16,0 0 7-16,0 0-4 0,0 0-13 15,0 0-36-15,0 0-23 0,0 0-19 0,-1 0-17 16,1 0-15-16,0 0-8 15,0 0-2-15,0 0 3 0,0 0-7 0,0 0-15 16,0 0-1-16,0 0 0 0,0 0 1 16,0 0-1-16,0 0-16 0,0 0-7 15,0 0-16-15,0 0-10 0,0 0-12 16,0 0-27-16,0 0-36 0,0 0-42 16,0 3 20-16,0 0 126 0,1 2-3 15,2 5 23-15,1-3 43 0,1 4 12 16,1-3 75-16,1 3-128 0,-2 0 5 0,3-1-5 15,1 1-2-15,0 0 3 0,-1 1 40 16,2 1-12-16,0 0-31 0,-2-1 0 16,-2 2 7-16,0 1-4 0,1 1-6 15,-1 2-33-15,-2 0 20 0,1 1 12 16,-1-1-12-16,0 1 3 0,2-1 13 0,1 1 46 16,-1 1 58-16,1-1-75 0,-1-1-29 15,2 0 47-15,-2 0-45 16,0-3 29-16,0 2-29 0,-2 1-4 0,1 0-1 15,-1 0-3-15,-3 0 6 0,-1-1 13 16,2-3-7-16,-2 1 17 0,0-3 6 16,3-3-29-16,-3 2-41 0,2-4-1 0,1 1 3 15,0-1 39-15,0-3 0 0,2 2 0 16,-1-2-43-16,1 0-22 0,-2-2 10 16,3-1 6-16,1-1 46 0,2 0-6 15,4 0 9-15,2 0 0 0,2-2-6 16,2-5-131-16,-1 1-117 0,-5 0-209 15</inkml:trace>
  <inkml:trace contextRef="#ctx0" brushRef="#br0" timeOffset="-73230.71">24368 2283 1244 0,'0'0'208'0,"0"0"-168"0,0 0 96 15,0 0 82-15,0 0-104 0,0 0-46 16,0 0-68-16,0 0-46 0,0 0-19 16,20-68 65-16,-5 58-68 0,3-1 36 15,2 2 30-15,-1 2-44 0,1-1 17 16,3 0 13-16,-4 2-4 0,3 1-91 15,-1-1 24-15,0 1-40 0,0 2-56 0,-1-2 37 16,-2 3 45-16,-1-1-95 0,-2 1-149 16,-6 1-63-16</inkml:trace>
  <inkml:trace contextRef="#ctx0" brushRef="#br0" timeOffset="-71072.31">24829 3332 10 0,'0'0'19'0,"0"0"-2"16,0 0 28-16,0 0 21 0,0 0-18 15,0 0 5-15,0 0-24 0,0 0-28 16,0 0-1-16,0 0 16 0,0 0 14 16,39-15-14-16,-39 15-13 0,0 0 17 15,0 0-20-15,0 0 0 0,0 0 0 16,0 0 12-16,0 0 14 0,0 0-7 0,0 0 1 15,0 0-4-15,0 0 17 0,0 0 3 16,0 0 3-16,0 0-10 0,0 0-9 16,0 0-4-16,0 0 4 0,0 0-7 15,0 0 3-15,0 0 23 0,0 0 30 16,0 0-1-16,0 0-6 0,0 0-23 16,0 0-13-16,0 0 0 0,0 0 65 15,0 0-9-15,-3 0-46 0,3 0-36 16,-4 0-39-16,0 2-7 0,-4 1 46 15,0 2 33-15,-7 2-32 0,4-1-1 16,-4-1-20-16,4 2 20 0,-1-1-2 16,-1 0 2-16,3 1-16 0,0 0-23 0,-1 3 16 15,2-3 20-15,-4 4-14 0,4 0 16 16,-2-1 1-16,-1 2 10 0,4-2-10 16,0 1-3-16,0-1-43 0,1-2 17 15,2 1 3-15,-1 0 6 0,4-2 19 0,-3 4 1 16,2-2 55-16,2 0 56 0,-1 1-101 15,1-1-10-15,1-1-17 0,0 1 14 16,0-3-16-16,0 1 18 0,1-2 0 16,4 0-16-16,-1 0 17 0,0-1 22 15,2 1-21-15,0 0 31 0,3-1 39 16,-4 0 34-16,4 0-14 0,1-3-68 16,2 0-10-16,1-1 55 0,2 1-26 15,2-1 26-15,3 0 46 0,0 0-78 0,1-1-3 16,1-1-1-16,1-3-16 15,-1 1 4-15,1 1 6 0,-2-2-26 16,1 1-26-16,-5 2 10 0,0-2-27 0,-6 1-35 16,-1-1-6-16,-3 2-33 0,-1-2-66 15,-2 0-9-15,-1 0-143 0,-2-1-148 16</inkml:trace>
  <inkml:trace contextRef="#ctx0" brushRef="#br0" timeOffset="-70606">24800 3375 661 0,'0'0'101'0,"0"0"-101"0,0 0-72 16,0 0 72-16,0 0 7 0,0 0 58 15,0 0-32-15,0 0-17 0,0 0 16 0,0 0 4 16,-76 47 36-16,69-39-30 0,-2-1 7 16,2-1 7-16,1 1-4 0,0 3-52 15,2-3 0-15,-2 4-7 0,2-2 7 16,-2 2 52-16,3 2-19 0,-1 1-33 15,0 0 0-15,4-1 16 0,0 0-16 16,0-1-3-16,0-2 3 0,7 1-3 0,3-3-14 16,3 2 17-16,1-3 56 0,3 0 41 15,0-1-48-15,1 0 36 0,0-2-46 16,2-1 0-16,0 1 6 0,-1-4-25 16,1 0 48-16,1 0-35 0,0 0 19 15,0 0-26-15,2-4 0 0,-2 1-7 16,-1-2-17-16,0 1-2 0,-3-1-13 15,0 1-42-15,-4-1-81 0,-3 1-30 16,-2 2-46-16,-4-2-16 0,-4 1-16 0,0 0-105 16</inkml:trace>
  <inkml:trace contextRef="#ctx0" brushRef="#br0" timeOffset="-70139.89">24931 3422 421 0,'0'0'313'0,"0"0"-248"15,0 0 20-15,0 0 19 16,0 0-10-16,0 0-35 0,0 0 52 0,0 0-20 16,-90 13-10-16,69-6 10 0,1-1-9 15,1 3-30-15,-1 1 10 0,0 1-7 0,3 0-36 16,0 2-2-16,2-1-17 0,2 1-20 16,2-2-25-16,2 1-4 0,1-3-6 15,5 1 32-15,1-1 0 0,2 0-45 16,0 2 35-16,3-2 7 0,6 2 3 15,-1 1 23-15,4-2-2 0,2 2 22 16,-1-4-17-16,4 2 0 0,-3-3 49 16,1 0-52-16,1-2 16 0,1 0-12 15,2-3 25-15,4 0 39 0,3-2-25 16,4 0-41-16,2 0 14 0,3-4 7 16,-1-1-23-16,1-2-3 0,-2 1-59 15,1 1-26-15,-6-2-26 0,-2 2-78 0,-1 0-33 16,-3 0 26-16,-5-1-25 15,-2 3-83-15,-5 0 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3:20:02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12231 1105 100 0,'0'0'82'0,"0"0"45"16,0 0 19-16,0 0-25 0,0 0-23 15,0 0 52-15,0 0-59 0,0 0 33 16,0 0 42-16,0 0-6 0,-31-27 9 16,28 26-26-16,2 0-16 0,1 1-14 15,-1-2-41-15,-2 2-4 0,1-1-42 16,-1 0 10-16,2 0 12 0,-1 1-22 15,-1-2-26-15,-2 1-19 0,-1 1-27 16,0 0-9-16,0 0 55 0,1 0-1 16,-1 0 2-16,3 0 27 0,3 0 34 15,0 0-4-15,0 0-16 0,0 0-9 0,0 0-4 16,0 0 26-16,0-1 6 0,9-2-61 16,2 1-44-16,9-2-4 0,9-3 22 15,12 0 23-15,10-2-13 0,7-2 16 16,10 1-22-16,4-1 21 0,3 2-12 15,7-2 13-15,2-1 11 0,3 1 15 16,0-2-26-16,1 0-1 0,-3-1 1 0,-3 1 0 16,-8 0 16-16,-8 2-3 0,-7 1-13 15,-9 0 17-15,-14 4-15 0,-7 1-2 16,-13 1-65-16,-6 1-26 0,-8 2-9 16,-2 0-33-16,-8 1-78 0,-7 0-154 15,0 0-299-15,-21 3-59 0</inkml:trace>
  <inkml:trace contextRef="#ctx0" brushRef="#br0" timeOffset="396.68">12932 965 440 0,'0'0'1474'0,"0"0"-1214"0,0 0-118 0,0 0 39 15,0 0 87-15,0 0-17 0,0 0-63 16,0 0-66-16,0 0-43 0,0 0-2 16,0 0-8-16,-17-14-15 0,17 14-31 15,0 0-23-15,-1 0-22 0,-1 0 3 16,2 0-41-16,-1 2-64 0,-1 6-42 16,1 4-6-16,0 9 143 0,-1 4 26 15,1 7-17-15,1 6 18 0,0 3 1 16,0 4 1-16,4 4-1 0,6 0-15 15,0 1-9-15,3-1 24 0,1-4 1 16,0-2 0-16,0-2 0 0,-3-5 3 0,-2-2-3 16,-3-3-20-16,1-4 20 0,-4-4-45 15,-2-2 17-15,-1-3 15 0,0-4 10 16,0-1-25-16,0-3 11 0,2-2 14 16,-2-2 1-16,0 0 1 0,0-3-11 0,0-1-33 15,0-1-51-15,0 0-72 0,0 1-69 16,-3-2-12-16,-3 0-82 0,-1 0-190 15,-8 0-587-15</inkml:trace>
  <inkml:trace contextRef="#ctx0" brushRef="#br0" timeOffset="2008.03">14228 1440 68 0,'0'0'212'15,"0"0"-75"-15,0 0-42 0,0 0 3 16,0 0 26-16,0 0-10 0,0 0-3 0,0 0-10 15,0 0 3-15,-4 1-13 0,4-1-23 16,0 0-22-16,0 1 6 0,0-1 20 16,0 0 19-16,-2 0 26 0,2 2 6 15,-1-2-6-15,-1 0-6 0,2 1-34 16,0-1-47-16,0 0-30 0,0 0-36 16,0 0-26-16,0 1 1 0,0-1-8 15,0 3-1-15,8-1 70 0,3 0 29 16,6 1 101-16,6-2-36 0,8-1-9 15,3 0-43-15,5 0-16 0,0 0 16 16,4-3-20-16,-1 1 11 0,0-1-17 0,-2-1-13 16,-1 1-3-16,-3 0-3 15,-4 2 3-15,-5-2 0 0,-7 3-29 0,-6-1-65 16,-6 1-59-16,-4 0-44 0,-2 0-70 16,-1 0-55-16,2 0 32 0,4 0 104 15,4 0 23-15,6 0-159 0,-1 0-35 16</inkml:trace>
  <inkml:trace contextRef="#ctx0" brushRef="#br0" timeOffset="2481.29">15675 1127 264 0,'0'0'1532'0,"0"0"-1055"0,0 0-209 0,0 0-106 16,0 0-50-16,0 0-22 0,0 0-25 0,0 0-34 15,0 0-31-15,0 0-52 0,0 0-18 16,-9 8-49-16,9 0-26 0,0 6 93 16,3 4 52-16,3 8 64 0,1 3 1 15,-1 5-65-15,2 0 32 0,1 1-19 16,0 0-10-16,1-3 10 0,-1-2-12 15,-1-1-1-15,0-1-16 0,1-3 16 16,0 1 13-16,1-1-11 0,2-1 34 16,-1-2-36-16,-3-4-52 0,1-1-19 15,-6-3-35-15,0-3-82 0,-3-2-139 16,0-2-125-16,-3-4-3 0,-2 0-50 16</inkml:trace>
  <inkml:trace contextRef="#ctx0" brushRef="#br0" timeOffset="3045.85">15761 1354 866 0,'0'0'1113'0,"0"0"-928"16,0 0-49-16,-9-72 16 0,9 54 151 16,5-3-107-16,5 2-22 0,6-3-130 15,6-1-9-15,5 1-15 0,6 0-1 16,2 3-19-16,2 2-12 0,4 4-17 15,-2 4 29-15,0 3 19 0,1 4-18 16,-3 2-1-16,1 0-19 0,-1 8-13 16,-1 1-9-16,-1 1 18 0,-8 2-41 15,-4 0-22-15,-8 1-20 0,-7 2-68 16,-8 3-29-16,-3 4 177 0,-11 3 26 16,-6 3 58-16,-8 1-13 0,-2-1-3 0,-2 0-19 15,-1-5 9-15,4-2-32 0,4-4-32 16,5-1 6-16,2-5-36 0,5 1 20 15,2-4 17-15,2-1 12 0,-1-2 13 0,4 0 3 16,3-3 39-16,0-1-23 0,2-1 36 16,1 0 13-16,0 0 19 0,0 0 64 15,0 0-16-15,0 0-58 0,1 0-59 16,5 0-18-16,3 0-35 0,7 0-32 16,8 0 67-16,11 0 57 0,7 0-15 15,6 0-42-15,-1 0-26 0,0 0 24 16,-3 3-36-16,-3 3 15 0,-3 2-9 15,-4 1 30-15,-4 1 1 0,-1 1-12 16,-7 0-38-16,-5 1-20 0,-9-2-35 16,-7 3-10-16,-1 0 55 0,-10 2 61 15,-12 2 71-15,-4 1-7 0,-10 0-22 0,-1 0 0 16,-4-1-17-16,-2-2-12 0,1-2 0 16,3-3 0-16,3-1 3 0,-1-2-14 15,3-2 31-15,-3-3-8 0,3-2 6 0,-1 0-31 16,3 0-99-16,2-6 25 0,6 0-23 15,9-3 10-15,8-3-97 0,7-1-104 16,19-2-70-16,-1 3-994 0</inkml:trace>
  <inkml:trace contextRef="#ctx0" brushRef="#br0" timeOffset="3555.61">16909 1469 1035 0,'0'0'280'0,"0"0"-79"16,0 0 138-16,0 0-12 0,0 0-52 15,0 0-49-15,0 0-26 0,0 0-72 16,0 0-38-16,0 0-36 0,0 0-54 16,15-10-54-16,3 5-36 0,5 0 29 0,4-2 26 15,3 1 22-15,1-2 11 0,0 1 1 16,2-1-14-16,2-2-17 0,-2-1-10 15,-1 0-6-15,-2-2 9 0,-5 1 17 16,-6 1-17-16,-4-1 39 0,-7 2 49 16,-4-1-26-16,-1 0-23 0,-3-1-10 15,0 1-116-15,-7 0 123 0,-4 2 1 16,-6 0-50-16,-2 3-25 0,-8 2 4 16,-5 2 73-16,-5 2 42 0,-3 0-29 15,-1 1 12-15,-1 7-22 0,1-2 42 0,0 4-26 16,4 2 13-16,1 2-11 0,3 1-20 15,6 2-2-15,6 0-14 0,5 0-43 16,6 1 22-16,4-2-12 0,6 1 35 16,0 0-36-16,0 1 49 0,9-1 3 15,1-2 14-15,3 1-15 0,0-2 0 16,4 0 30-16,3-1-15 0,2-1-15 16,4-1 27-16,3-1 16 0,4-1-26 0,3-2-3 15,6-1-4-15,1-3-12 0,4-1-26 16,-2-2-6-16,4 0-49 0,0 0 1 15,0-6-24-15,0 0-68 0,3-2-224 16,-2 0-128-16,0-2-72 0,-12 3 39 16</inkml:trace>
  <inkml:trace contextRef="#ctx0" brushRef="#br0" timeOffset="3962.21">18044 1330 421 0,'0'0'616'0,"0"0"19"0,0 0-340 15,0 0-110-15,-82-38 35 0,56 34-39 0,-2 1-45 16,1 2-8-16,0 1-82 0,1 0-24 16,2 1-22-16,2 5-14 0,5 0-5 15,-1 3-13-15,2 0 6 0,2 2-3 16,0 0 13-16,2 2 13 0,1-1-26 16,2 0 3-16,2 1 0 0,0 2 4 15,4-3 20-15,1 0-65 0,2 0-43 0,0-2-3 16,5-1 41-16,3-3 17 0,-1 0 39 15,5-3 16-15,2 0 55 0,4-3 29 16,0 0-12-16,5 0-72 0,-2-3-4 16,0-3-18-16,-1-1-11 0,-2 0 33 15,-1-3 33-15,-4 2-14 0,0 0 14 16,-5 0 12-16,1 0 68 0,-3 3-39 16,1 0 55-16,-3 1-30 0,-2 4-47 15,-1-1 44-15,-1 1 22 0,0 0-15 16,0 0-75-16,0 0-28 0,0 0-67 15,0 0-29-15,2 1-29 0,1 2-16 0,1 2 67 16,3 1 39-16,6 2 35 0,0 1 18 16,4 2-18-16,-1-3-22 0,2 2-59 15,-1-3-38-15,0 1-69 0,-2-2-152 16,-4-2-264-16,-1 0-496 0</inkml:trace>
  <inkml:trace contextRef="#ctx0" brushRef="#br0" timeOffset="4616.92">18311 1348 2035 0,'0'0'412'0,"0"0"-157"0,0 0-21 15,0 0-16-15,0 0-42 0,0 0-62 16,0 0-53-16,0 0-29 0,0 0-32 16,0 0-7-16,0 1-31 0,0 0-10 0,0-1-15 15,0 1-14-15,-3 2-12 16,3-2-13-16,-1 2 25 0,-1 1 58 0,1-2 19 15,-1 1 10-15,2-2-10 0,0 0 4 16,0 0-4-16,0-1-12 0,0 0-11 16,-1 0 23-16,-1 0 13 0,2 0 74 15,-1 0 79-15,-1-3 34 0,2-2-32 16,-2-6-168-16,2-3 0 0,0-3-12 0,0-1 5 16,5-2 7-16,3 0 0 0,3 1-25 15,1 4-32-15,0-1 13 0,-3 6 6 16,0 3-9-16,-3 4 46 0,-3 1 1 15,1 1-22-15,-3 1-29 0,3 0-45 16,2 0-16-16,2 3 42 0,4 2 31 16,4 3 36-16,0 0 0 0,2 2-9 15,-3 0 12-15,-2 0 14 0,0 0-14 16,-3 1-13-16,-4-2-13 0,0 0-12 16,-2-3 9-16,-1 1 10 0,-3-2-4 0,4-3 4 15,-4 1 19-15,0-3-3 0,0 0 3 16,0 0 10-16,0 0 13 0,0 0 22 15,3-4 41-15,3-2 50 0,4-5-136 16,2 0-125-16,2-3 61 0,2 1 33 16,-2-3 31-16,2 2 42 0,-1 0-23 15,2 1-19-15,-1 0-1 0,4 1-22 16,3 1 23-16,0 1-35 0,5 0-29 0,2 2 0 16,0 3-11-16,0 1 5 0,-2 3-1 15,-5 1 9-15,-6 0 20 0,-3 0-3 16,-6 2-36-16,-3 3-3 0,1 3 6 15,1 2 39-15,-2 3 39 0,0 1 46 16,-2 4 15-16,0-1-58 0,-1 2 20 16,-1-1-21-16,1-1-1 0,1 0-1 15,3-1 20-15,0 0-20 0,2-3 0 16,0-1-94-16,5-3 36 0,-3-2-114 0,-1-1-65 16,-1-3-170-16,-5-3-232 0,0 0-52 15</inkml:trace>
  <inkml:trace contextRef="#ctx0" brushRef="#br0" timeOffset="4981.14">19599 1096 359 0,'0'0'1660'16,"0"0"-1287"-16,0 0-108 0,0 0-76 16,0 0-25-16,0 0-45 0,0 0-103 15,0 0-13-15,0 0-3 0,0 0-61 16,-42-55-45-16,31 55 10 0,-2 7 9 15,0 0-3-15,-3 5 16 0,0 1 6 16,1 1-22-16,3 0-7 0,3 0-20 0,2 0 10 16,6-1-29-16,1-1 42 0,0 1 55 15,8-2 39-15,4-1 45 0,2 2 88 16,6-3 20-16,6 1 5 0,2-1-31 16,3-1-11-16,2 1-20 0,1 0-15 15,-3 0-30-15,-3 1 17 0,-5 1-26 16,-7-1-17-16,-4 1-23 0,-1-3 18 0,-4 3-7 15,-3-4 3-15,2 0 19 0,-5-2-21 16,-1-1-14-16,0-2-32 0,-5 2 32 16,-7 2 13-16,-8 0 31 0,-5 2 11 15,-13-2-55-15,-3-1-61 0,-4 0-125 16,-2 1-30-16,0-3-45 0,2 1-160 16,10-1-301-16,-20-1-537 0</inkml:trace>
  <inkml:trace contextRef="#ctx0" brushRef="#br0" timeOffset="6835.9">12856 2498 290 0,'0'0'339'0,"0"0"-192"0,0 0-79 16,0 0 63-16,-96 1 12 0,81 2 0 15,2-2 92-15,6-1 9 0,3 2-43 16,2-2-74-16,1 0-66 0,1 0-44 16,0 0 15-16,0 0 20 0,0 0 0 15,0 0-1-15,0 0-21 0,0 1-30 16,0-1-23-16,0 0-9 0,4 1-36 15,8-1 9-15,8 3 59 0,10-3 46 0,12 0 51 16,19 0-20-16,12-1 36 0,16-7-83 16,14-1 21-16,12-3 7 0,13-1 7 15,15-2-40-15,14 0-21 0,10-2 31 16,15 0-35-16,9-1 2 0,9-1 19 16,8 1-21-16,6 0 0 0,6 1 0 0,5 1 0 15,4 1 3-15,7 1-3 16,8-1-3-16,4 0-46 0,5 0-33 15,3 1 81-15,3-3-1 0,-1 3-18 0,0-2 17 16,-5 5 3-16,-8-1 26 0,-11 3-26 16,-11 0-33-16,-15 1 14 0,-15 1-107 15,-16-1 91-15,-13-2-40 0,-14-1 75 16,-7 0 29-16,-5-1-26 0,-4-2 32 16,-1 0-12-16,-4 0-22 0,-5 1 25 15,-7 1-26-15,-10 2 0 0,-11 1 9 0,-9 3 7 16,-12-1 39-16,-10 2 3 15,-12 0 4-15,-11 2-27 0,-9 0 4 0,-13 2-7 16,-9 0 0-16,-5 1-3 0,-6 0 13 16,0 0-26-16,0 0-16 0,0 0-45 15,-4 0-58-15,-4 0-142 0,-6 0-319 16,3 1-229-16</inkml:trace>
  <inkml:trace contextRef="#ctx0" brushRef="#br0" timeOffset="11580.9">1933 3613 161 0,'0'0'231'16,"0"0"-103"-16,0 0 48 0,0 0 55 16,0 0-68-16,0 0-39 0,0 0-124 15,0 0-62-15,0 0-326 0,9-61-153 16</inkml:trace>
  <inkml:trace contextRef="#ctx0" brushRef="#br0" timeOffset="12244.07">1991 3714 881 0,'0'0'316'16,"0"0"-143"-16,0 0-20 0,0 0-49 0,0 0-23 16,0 0 4-16,0 0 12 0,0 0 20 15,0 0 32-15,0 0 29 0,0 0 7 16,-10-1-59-16,10 1-52 0,0 0-32 16,0 0-20-16,0 0-22 0,0 0-47 15,0 3-121-15,0 5-152 0,0 5 15 16,0 7 305-16,-1 7 153 0,-2 5-82 0,0 5-38 15,-1 2-17-15,1 0 10 16,-2-3-6-16,2-1-18 0,-1-3 9 0,3-3-11 16,1 0 0-16,0-5 3 0,0 1-3 15,4-5-14-15,3 1 14 0,-1-3 0 16,1 0-19-16,2-5-62 0,-5-1-107 16,2-2-118-16,-3-6-123 0,-2-1-145 15</inkml:trace>
  <inkml:trace contextRef="#ctx0" brushRef="#br0" timeOffset="12727.1">1938 3541 1611 0,'0'0'201'0,"0"0"-184"16,0 0 197-16,-76-16-16 0,48 16-88 16,-1 0-78-16,-4 2-6 0,-1 5 61 15,-2 5-51-15,0 5 12 0,-2 6-24 16,2 3-24-16,4 5-10 0,2 6-6 16,3 1 0-16,5 1 14 0,6 2-2 15,3 0 2-15,6 1-66 0,7-4 4 16,0 2 22-16,15-1 42 0,5-2 26 15,7 1-7-15,8-1-19 0,4-2 32 16,5-2 39-16,1 0-48 0,1-5 23 0,2 0-46 16,2-6-48-16,0-6 19 0,-1-4-5 15,5-6 34-15,0-6 72 0,1-6-14 16,3-9 6-16,0-6 7 0,1-5-26 0,-3-4 0 16,0-3 23-16,-2-6-58 15,-7-3-8-15,-5-6 28 0,-9-2-27 0,-10-4 41 16,-10 0 14-16,-13 1 38 0,-2 3 10 15,-15 3 15-15,-9 6 6 0,-8 7 15 16,-10 3-107-16,-10 5-16 0,-8 3-19 16,-8 5-48-16,-1 5 16 0,0 3-34 15,4 4-7-15,10 4-61 0,7 2-89 16,8 0-108-16,7 0-140 0,11 2-263 16,-5 8-520-16</inkml:trace>
  <inkml:trace contextRef="#ctx0" brushRef="#br0" timeOffset="15725.17">4993 3503 783 0,'0'0'485'0,"0"0"-176"0,0 0-81 16,0 0 12-16,0 0-16 0,0 0-62 16,0 0-4-16,0 0-10 0,0 0-16 15,-7-18-39-15,7 17-93 0,0 1-13 16,0 0-12-16,0 0-27 0,0 0-22 16,0 3-22-16,0 1 9 0,0 4-68 0,4 7 155 15,4 5 3-15,1 9 42 0,2 0-16 16,0 7-16-16,-1 0 3 0,0 2 12 15,-4-2-27-15,0-1 0 0,1-5 2 16,-1 0-1-16,0-4 14 0,-2-2-16 16,3-2-1-16,0-3 1 0,-1-2 0 15,0-2-41-15,-2 0-101 0,-2-5-82 0,-1 0-178 16,-1-3-151-16,0-3-122 0</inkml:trace>
  <inkml:trace contextRef="#ctx0" brushRef="#br0" timeOffset="16275.17">4992 3670 833 0,'0'0'332'0,"0"0"-332"0,20-69 0 16,-7 43 117-16,5-2 150 0,3 0 48 15,6 1-123-15,4 1-1 0,5 0-26 16,2 3 19-16,6 4-55 0,0 2-61 0,5 2-33 15,-1 2-5-15,1 4-30 16,-2 2-2-16,-2 4 1 0,-3 1-31 0,-8 2-39 16,-5 3-29-16,-7 6 36 15,-5 1-17-15,-7 6 13 0,-3 0-19 0,-7 4 87 16,-2 3 22-16,-11 3 8 0,-7 0 92 16,-7 3-57-16,-7 0-65 0,-2 0 0 0,0-2-74 15,-2-3 3-15,2-1 32 0,3-3-29 16,4-4 19-16,2 0 27 0,5-6 5 15,6-2-8-15,5-2 23 0,5-3 1 16,3-2 0-16,3-1-17 0,2 0 18 16,7-1 68-16,6-4 32 0,7-3-67 15,7 0 22-15,8-1-17 0,2 2-9 16,3 0 10-16,1 3-10 0,-4 2-29 16,0 2-10-16,-1 0-19 0,-1 2-19 15,-4 6 29-15,2 1 19 0,-4 1 6 0,-2 3 4 16,-5 2-10-16,-3 2-23 0,-7 1-6 15,-4 3 26-15,-8 0 3 0,-2 1 6 16,-6 3 62-16,-11 2 35 0,-9 1-3 16,-2 1-38-16,-7-1 12 0,-3-2-20 15,2-3 4-15,0-4-10 0,0-2-9 0,1-4 21 16,2-5 7-16,-3-3 7 0,0-3-42 16,-4 0-32-16,1-2-74 0,0-3-31 15,7-3-52-15,10-2 3 0,10-4-33 16,10 1-133-16,2 0-345 0,29-9-704 0</inkml:trace>
  <inkml:trace contextRef="#ctx0" brushRef="#br0" timeOffset="16498.82">6531 3744 228 0,'0'0'2274'0,"0"0"-2039"0,0 0-177 16,0 0 3-16,0 0 71 0,0 0 15 0,0 0-147 16,0 0-32-16,0 0-42 0,102-23 20 15,-54 16 19-15,8 0 22 0,3 0 13 16,-4 1 0-16,1 0-64 0,-7 0-68 16,-6 2-59-16,-11 3-103 0,-9 1-206 15,-10 0-242-15</inkml:trace>
  <inkml:trace contextRef="#ctx0" brushRef="#br0" timeOffset="16673.34">6645 3959 615 0,'0'0'90'0,"0"0"-90"0,0 0 0 0,0 0 287 16,0 0 111-16,0 0 76 0,0 0-169 16,0 0-81-16,93 3-79 0,-55-10-116 15,2 1-29-15,-1-2-32 0,-2 2 31 16,-2 1 1-16,-2-2-1 0,-4 2-104 0,-2 0-79 15,-1-1-166-15,-5 4-138 16,-3-3-37-16,-6 4-215 0</inkml:trace>
  <inkml:trace contextRef="#ctx0" brushRef="#br0" timeOffset="18368.22">8550 3467 32 0,'0'0'658'0,"0"0"-136"16,0 0-197-16,0 0-153 0,0 0-64 15,0 0-43-15,0 0-43 0,0 0-22 16,0 0-16-16,0 0 16 0,0 0 1 0,0 0 45 16,0 1-27-16,0 2-19 0,0 4-100 15,0 0 44-15,0 6 56 0,6 5 120 16,-1 4-58-16,3 3 26 0,1 0-62 15,2 5 42-15,-2-2-20 0,2 3-9 16,-2-1 3-16,-1 0 30 0,-2-1-34 16,-1-1 30-16,-4 1-48 0,3-2-4 0,-4-2-3 15,0 0 19-15,0-2-13 0,0-3-19 16,0 0-42-16,0-3-110 0,0-3-29 16,4-3-108-16,-1-2-172 0,3-2-80 15,0-3-140-15</inkml:trace>
  <inkml:trace contextRef="#ctx0" brushRef="#br0" timeOffset="18762.43">9034 3742 1608 0,'0'0'438'16,"0"0"-172"-16,0 0 9 0,0 0 34 16,0 0-53-16,0 0-71 0,0 0-61 15,0 0-44-15,0 0-61 0,0 0-19 16,-3-16-86-16,3 18-70 0,-4 4-87 15,1 4 22-15,0 6 221 0,-1 3 3 0,-1 0-3 16,5 4-16-16,0-2-6 0,0 1-1 16,5-2 20-16,3 1-16 0,7-2 15 15,2-1-10-15,6-1 14 0,4-4 65 16,8-1 70-16,4-6-36 0,7-2 7 16,2-4-20-16,1-2-29 0,-3-6-9 15,-3-4-32-15,-8-1 25 0,-7-5 23 16,-6 0-10-16,-7 0-19 0,-5-3 38 0,-7 2-29 15,-3 0-22-15,0 0 57 0,-12-1-19 16,-8 0-22-16,-7 0-38 0,-8 1-57 16,-6 1 38-16,-7 1 3 0,-3 6-12 15,-2 3-48-15,2 3 41 0,8 2-6 16,7 3 25-16,12 0-37 0,5 0-65 16,10 3-153-16,3 2-217 0,5 3-43 15,1 2 28-15,9 2 8 0,8-2 36 16,-1-2-112-16</inkml:trace>
  <inkml:trace contextRef="#ctx0" brushRef="#br0" timeOffset="19112.77">9938 3707 1650 0,'0'0'299'15,"0"0"-202"-15,0 0 85 0,-91-12 89 16,63 11-106-16,6 1-81 0,4 0-20 15,4 0 4-15,5 0-68 0,6 0-54 16,0 1-113-16,3 6-82 0,-1 3 162 16,1 3 83-16,0 2-93 0,1 3 94 15,8 3-7-15,3-2 10 0,5 0 20 16,2 2 15-16,7-4 27 0,4-3 32 16,3-1 6-16,4-4-10 0,5-4-12 0,3-2-20 15,2-3 48-15,4-4-32 0,-5-4-71 16,-4-4 23-16,-6-2 18 0,-13 0-11 15,-4-1 85-15,-12-2 26 0,-7-1 47 16,-3-3-55-16,-9 1 22 0,-8-2-139 16,-6 0-19-16,-4 4-22 0,-6 0 19 0,-5 4-73 15,-4 1 9-15,-5 4-56 0,2 3-103 16,4 2-17-16,11 2-46 0,11 2-60 16,14 0-137-16,4 0-623 0,8 7 304 0</inkml:trace>
  <inkml:trace contextRef="#ctx0" brushRef="#br0" timeOffset="19494.07">10592 3730 1865 0,'0'0'645'0,"0"0"-442"15,0 0-42-15,0 0 29 0,0 0-69 0,0 0-82 16,0 0-38-16,0 0-2 0,0 0-2 15,0 0-73-15,-69-24-46 0,62 27-58 16,1 4 32-16,5 1 55 0,1-1 31 16,0 2 14-16,1 0 22 0,9 0 26 15,3 0 27-15,7 2 38 0,7-2 51 16,8 0 22-16,4-3-29 0,10-2-6 16,1-1 12-16,7-3-22 0,-1-2-58 15,-3-6 32-15,-4 0-3 0,-6-7-4 16,-8 1 26-16,-10-4 28 0,-4-1-7 15,-7-2-3-15,-8-1-28 0,-6-2-14 16,-3 1-1-16,-17-5-60 0,-10 4-2 16,-9 0-84-16,-5 3-9 0,-6 3 47 0,4 5-10 15,3 3 38-15,8 7-50 0,7 3-23 16,3 2-248-16,1 9-121 0,2 3-33 16,0 3-103-16,2 1-67 0,7-5-322 15</inkml:trace>
  <inkml:trace contextRef="#ctx0" brushRef="#br0" timeOffset="20344.16">11457 3600 1041 0,'0'0'511'0,"0"0"-394"16,0 0-104-16,0 0-13 0,0 0 59 15,0 0-59-15,0 0 16 0,0 0 121 0,0 0-4 16,0 0 22-16,0 0-61 0,18 58-68 15,-15-49 3-15,-1 0 10 0,-1-3 0 16,1 0 13-16,-2-3-20 0,0 0-16 16,1-2-3-16,-1-1 0 0,0 0 19 15,0 0 59-15,1 0 60 0,1-1 32 0,1-4 35 16,0-4 18-16,0-4-188 0,0-2-48 16,-2-5-35-16,3 0 16 0,-1 0-25 15,0-1 40-15,1 3-37 0,4 4-19 16,0 2-17-16,2-1 23 0,2 2 3 15,-2 4 18-15,4 0-1 0,-4 2 33 16,3 0-23-16,-1 4-5 0,-3 1 6 16,2 0-73-16,-1 2-62 0,3 7 139 0,1 0 19 15,4 4 68-15,1 1-23 0,1-1 0 16,-1 1-21-16,1-1-24 0,-2-1-2 16,-2-2 2-16,-4-1 23 0,-1-4-1 15,-3-1 10-15,-6-3 4 0,0-1 66 16,-2 0 26-16,0 0-7 0,0 0-3 15,0 0-4-15,3-2 7 0,0-6-33 16,4-2-88-16,3-3-73 0,2-4-15 16,5 0 12-16,0 1 41 0,3-1-29 0,0 2-6 15,-2 2 54-15,0 0 13 0,-2 3 3 16,2 0 16-16,0 2-16 0,-2 1-13 16,1 2-8-16,-1 2 20 0,0 1-23 15,-1 2-18-15,0 0-15 0,-3 4-42 16,4 2 99-16,-5 3 16 0,1 2-15 0,-1 2-1 15,-2 3-23-15,-2 1-15 16,-4-2-13-16,0 1-7 0,-3-1 10 0,0-1-17 16,-1-1 14-16,-4 0 9 0,-2-2 7 15,3 0-69-15,-1-2-112 0,1-2-108 16,4-3-222-16,0 0-108 0</inkml:trace>
  <inkml:trace contextRef="#ctx0" brushRef="#br0" timeOffset="20957.48">12444 3445 2058 0,'0'0'453'0,"0"0"-224"0,0 0-90 15,0 0-46-15,0 0-45 0,0 0-25 16,0 0-23-16,0 0-64 0,0 0-74 16,0 0 84-16,0 0 54 0,6 11 17 0,-6-4 8 15,0 3 4-15,0-2-6 16,0 2-10-16,-2-2-10 0,1 2 16 0,-1-5-6 15,2 1-10-15,0-5-3 0,0 1-29 16,0-1 26-16,0-1 3 0,0 0 144 16,0 0 39-16,0-4 14 0,0-5 0 15,6-3-184-15,3-3-13 0,1-4-32 16,0-2 0-16,1 3 17 0,1 3-1 16,-2 2 16-16,1 3-16 0,0 2-22 15,-3 1-29-15,4 3 32 0,-4-1 6 16,3 4-12-16,1 0-1 0,3 1 4 0,1 0-3 15,1 0 28-15,5 4 13 0,-1 2 0 16,3 4 25-16,1 2 46 0,3 0-36 16,-4-1 3-16,-2-1-25 0,-5 1-13 15,-3-4-29-15,-8-2 7 0,-3 1-10 16,-1-4 0-16,-2 0 32 0,0-2 3 0,0 0 64 16,0 0 25-16,0 0 26 0,0 0-17 15,0 0-15-15,0-4 21 0,0-3 25 16,1-3-132-16,2-3-16 0,4-1 4 15,3-3-4-15,3-1-15 0,-1 0-23 16,8 0 29-16,0 1-26 0,3 3-34 16,0 2 6-16,3 2-13 0,-1 4 22 15,0 1 13-15,1 3-7 0,-1 2-12 16,1 0 34-16,-1 5-38 0,-4 3 61 16,-1 4 3-16,-1 2 16 0,-6 3 26 0,0 1-7 15,-6 3-6-15,1-2-11 0,-2 1-2 16,-3 0 0-16,0-4 16 0,-1 1-16 15,-1 0-10-15,-1-3-25 0,0 0-36 0,0-1-67 16,0-3-77-16,0 1-18 16,0-2-22-16,0 0-63 0,3 0-43 0,6-2-85 15,-3-1-89-15</inkml:trace>
  <inkml:trace contextRef="#ctx0" brushRef="#br0" timeOffset="21116.65">13679 3610 1409 0,'0'0'481'0,"0"0"-179"0,0 0-147 15,0 0-48-15,0 0-13 0,0 0-1 0,0 0-31 16,0 0-62-16,0 0-68 0,0 0-226 16,-6 4-215-16,-3-1-171 0,1-2-138 15</inkml:trace>
  <inkml:trace contextRef="#ctx0" brushRef="#br0" timeOffset="26324.38">15829 3488 316 0,'0'0'522'16,"0"0"-167"-16,0 0-91 0,0 0-7 15,0 0-72-15,0 0-10 0,0 0-45 16,0 0-30-16,0 0-25 0,0-25 18 16,0 23 17-16,0 1 0 0,0-2-36 15,0 2-23-15,0 1 1 0,0 0-10 16,0 0-7-16,0 0-3 0,0 0-9 16,0 0-8-16,0 0-15 0,0 0-17 0,0 0 1 15,0 0-16-15,0 0-16 0,0 0-19 16,0 0-36-16,3 4-23 0,-1 4 61 15,2 4 65-15,0 5 33 0,3 5 41 16,-1 4-29-16,-2 2-3 0,-1 4-3 16,-3 3-27-16,0 3 11 0,-3 2-10 15,-4 3 3-15,1-2 6 0,-1 0-18 0,2-2-4 16,2-4-4-16,3-3-28 0,0-4 13 16,4-1 16-16,7-3 3 0,-1 0 22 15,5-3-6-15,1-3-16 0,1-3 0 16,2-4 16-16,-1 0 20 0,0-5-23 15,-1-3-13-15,-4-2 0 0,1-1-45 16,-5 0-23-16,-3-4 42 0,-2-5-64 16,-4-1-120-16,0-2-217 0,-5 1-363 15</inkml:trace>
  <inkml:trace contextRef="#ctx0" brushRef="#br0" timeOffset="26497.99">15577 4004 1474 0,'0'0'390'0,"0"0"-195"16,0 0 19-16,0 0-91 0,0 0-33 16,0 0-57-16,94-55-33 0,-48 41 2 15,7-2-2-15,8 2-23 0,1 1-9 16,0 2 31-16,-5 3-77 0,-1 1-122 16,-9 4-167-16,-3-1-193 0,-14 2-186 15</inkml:trace>
  <inkml:trace contextRef="#ctx0" brushRef="#br0" timeOffset="27706.16">16372 4341 46 0,'0'0'1137'0,"0"0"-622"0,0 0-187 15,0 0-95-15,0 0-84 0,0 0-97 0,0 0-52 16,0 0-55-16,0 0-68 0,0 0-82 15,0 11-35-15,3-5 224 0,0 2 16 16,2 2 39-16,0 0 6 0,0-2-22 16,-1 0-7-16,3 0 7 0,0-2 58 15,-1-2 43-15,4 0-24 0,2 0 7 16,4-3 25-16,2-1-3 0,5 0-19 16,2 0-17-16,0-1-28 0,-3-4-8 15,-3-2 20-15,-4 1 39 0,-7-2 30 16,-5-1 33-16,-3-3-11 0,0-1-58 15,0-3-34-15,-8-2-32 0,0-2-44 16,-3-3 53-16,-1 0-53 0,-1-3-28 0,0 1-16 16,2-3 25-16,1 0 16 15,-2 0 3-15,2-2-13 0,1 2 13 0,2 3 16 16,2 5 0-16,0 3 34 0,2 3-25 16,3 4 10-16,0 1 12 0,0 2-13 0,0 1-34 15,5-2-41-15,10 0-84 0,4-2-33 16,12 0 16-16,5-2 18 0,8 3-3 15,2 0-45-15,0 4-14 0,-5 2 19 16,-7 3-43-16,-8 0-64 0,-7 8-102 16,-9 4-37-16,-7 0 9 0,-3 5-62 15,-4-4-124-15</inkml:trace>
  <inkml:trace contextRef="#ctx0" brushRef="#br0" timeOffset="27879.86">16514 4211 310 0,'0'0'1011'0,"0"0"-455"0,0 0-183 16,0 0-1-16,0 0-47 0,0 0-110 16,0 0-135-16,0 0-80 0,0 0-63 0,0 0-23 15,99-34 15-15,-59 22 68 0,4-1 2 16,3 2 0-16,2-2-137 0,5 1-43 16,0-1-77-16,-3 2-75 0,4-1-259 15,-15 3-105-15</inkml:trace>
  <inkml:trace contextRef="#ctx0" brushRef="#br0" timeOffset="28188.26">17616 3702 2304 0,'0'0'468'16,"0"0"-374"-16,0 0 50 0,0 0-12 16,0 0-17-16,0 0-115 0,0 0-64 15,0 0-55-15,94-47 49 0,-64 41 28 16,3-2 10-16,-1 3 6 0,-2 1 7 15,1 0 19-15,-3 1-74 0,-3 2-68 16,-2 0-71-16,-6 1-39 0,-3 1-160 16,-8 7-226-16,-6-2-170 0</inkml:trace>
  <inkml:trace contextRef="#ctx0" brushRef="#br0" timeOffset="28363.8">17714 3899 457 0,'0'0'462'16,"0"0"-175"-16,0 0-186 0,0 0 7 0,0 0 103 15,0 0 101-15,0 0 28 0,0 0-107 16,0 0-7-16,0 0-43 0,72 0-99 16,-44-8-83-16,1 1-1 0,2 0-2 15,0 0-11-15,2 1-58 0,2-1-67 16,-1-2-59-16,2 3-51 0,-2-1-119 16,-3 1-195-16,-8 2-24 0,5 0-210 0</inkml:trace>
  <inkml:trace contextRef="#ctx0" brushRef="#br0" timeOffset="30771.33">20225 3645 222 0,'0'0'264'15,"0"0"-108"-15,0 0-2 0,0 0 9 16,0 0-1-16,0 0 18 0,0 0 28 16,0 0-55-16,0 0 22 0,0 0-19 15,0 0-16-15,25-39 2 0,-25 37 1 16,2-1 21-16,-2 1-48 0,0 2-9 16,0-3-4-16,0 3-4 0,0-1-19 0,0 1-22 15,0 0-23-15,0 0-35 0,0 0 0 16,0 0-38-16,0 0-46 0,1 1-73 15,-1 4-68-15,3 4 99 0,0 4 126 0,2 4 23 16,0 1-11-16,0 5-12 16,2 0 20-16,-3 3 9 0,0-1 6 0,1-1-15 15,-2 2 22-15,1-2-4 0,-1-1-22 16,1 0 13-16,0-1-26 0,-2-2-3 16,-1-2-26-16,1 0-19 0,-2-4-26 15,1-1-26-15,-1-3-87 0,0-2-78 16,2-3-141-16,2-3-137 0,0-2-249 15</inkml:trace>
  <inkml:trace contextRef="#ctx0" brushRef="#br0" timeOffset="31152.93">20824 3709 1030 0,'0'0'1135'0,"0"0"-899"16,0 0-90-16,0 0 28 0,0 0 57 0,0 0-38 15,0 0-85-15,0 0-18 0,0 0-17 16,0 0-73-16,0 0-13 0,-54-18-66 16,49 25 2-16,-1 3 10 0,1 3 48 15,0 4-7-15,4 2-12 0,1 2-10 16,0-1 32-16,6 3 0 0,4 1-13 16,5-3 28-16,1 1-86 0,5-1 29 15,1-3 16-15,3-3 33 0,0-2 9 16,4-2 16-16,-2-6 13 0,0-5 58 15,3 0 12-15,-1-5 7 0,-1-5-7 16,-1-3-42-16,-5 1-12 0,-4-2 31 0,-7-3 32 16,-2-1 13-16,-6-1-23 0,-3-3-57 15,0-2 2-15,0 3-42 0,-8 0 23 16,-1 3 26-16,-2 1 60 0,-4 3-108 16,-1 2-2-16,-8 2-44 0,-6 2-94 0,-8 4-26 15,-6 3-61-15,-3 1-107 16,0 3-76-16,9 6-64 0,10 0-213 0,11-1-372 15</inkml:trace>
  <inkml:trace contextRef="#ctx0" brushRef="#br0" timeOffset="31529.69">21576 3650 1944 0,'0'0'525'16,"0"0"-251"-16,0 0-45 0,0 0-2 0,0 0-32 16,0 0-110-16,0 0-85 0,0 0-12 15,0 0-33-15,0 0-60 0,-56-1-32 16,53 11 89-16,0 3 47 0,3 3-41 16,0-1 17-16,0 2-14 0,3 0 7 0,5 1 6 15,3-3-25-15,3 0-4 0,0 0 4 16,3-1 35-16,0-4 16 0,3-1 22 15,3-3 20-15,1-3 58 0,1-3-10 16,1 0 18-16,0 0-28 0,-1-7-9 16,-6 0-5-16,-2-1 49 0,-6-3 27 15,-2-1-15-15,-3-1-23 0,-3-3-16 16,-3 3-1-16,0-4 11 0,-8 1-1 16,-5 1-47-16,0 2-50 0,-7 0-47 0,-3 3-74 15,-1 1 19-15,-5 5-64 0,0 1-39 16,2 3-144-16,4 3-100 0,7 3-122 15,6 1-506-15,10 6-117 0</inkml:trace>
  <inkml:trace contextRef="#ctx0" brushRef="#br0" timeOffset="32188.9">22219 3700 1729 0,'0'0'730'0,"0"0"-443"0,0 0-53 16,0 0-35-16,0 0-17 0,0 0-71 15,0 0-111-15,0 0-49 0,0 0-24 16,0 0-10-16,0 0-19 0,0-1-55 16,3 6-23-16,-2 3 109 0,-1 1 69 15,0 0 2-15,0 0 1 0,0 0 22 16,0-2-12-16,0-1-11 0,0-3-16 15,0 0-10-15,0-2 23 0,0 1 1 16,0-2 2-16,0 0 4 0,0 0 57 0,0 0 29 16,0 0 25-16,0-2 39 0,0-4 3 15,0-4-157-15,3-4-74 0,3-2 7 16,1 1 10-16,1-3 37 0,4 3-34 16,-1 3 15-16,3 0 27 0,-1 3 12 15,0 3 0-15,1 1-45 0,0 2-42 16,-2 1 45-16,-2 2 29 0,-1 0-6 0,3 0-55 15,-4 5 35-15,5 2 39 0,2 2 20 16,-1 3 18-16,3 0-6 0,-2 0-29 16,-1 0-3-16,-4 1-17 0,-1-2-8 15,-1-2 25-15,-2 2 13 0,-3-4 12 16,-1 0-12-16,-2-3 3 0,0-2-14 16,0 1 21-16,0-3 32 0,0 0 38 15,0 0 35-15,0 0 38 0,0-3 9 16,0-3-13-16,0-2-162 0,3-4-43 15,0 0-36-15,-1-1 77 0,5-2-17 0,-2 1-44 16,1 3 25-16,2-2-16 16,4 2 22-16,1 0-51 0,4 1 38 0,2 0-19 15,2-1 6-15,4 3-9 0,-2 1 64 16,-1 3-20-16,-2 3-9 0,-6 1 16 16,0 0-10-16,-3 0-12 0,-3 6 35 0,4 2 3 15,-4 3-2-15,1 2 2 0,-4 0-22 16,-1 1-7-16,-4 0-16 0,0 2 16 15,-4-3-3-15,-4 1 30 0,0 0 0 16,-4-1-24-16,-1-3-67 0,1 2-156 16,3-3-241-16,1-3-278 0</inkml:trace>
  <inkml:trace contextRef="#ctx0" brushRef="#br0" timeOffset="32838.28">23081 3654 1793 0,'0'0'360'0,"0"0"-159"16,0 0 103-16,0 0-12 0,0 0-83 0,0 0-120 15,0 0-89-15,0 0-47 0,0 0-45 16,0 0 5-16,4 0-22 0,-4 8 109 16,-1 1 13-16,-2 0-10 0,0 1-3 15,3 0 0-15,-3-2 19 0,3 0-16 16,-3-2 17-16,3-2-18 0,-1 0 1 15,0-4-3-15,-1 0 0 0,2 0 13 16,-1 0 67-16,1 0 29 0,0 0 6 16,0-4-1-16,0-4-114 0,0-3-25 15,4-5-83-15,3-1 56 0,2-2 33 16,2 0-13-16,0 1-32 0,1 1 10 16,1 4 54-16,-4 2 3 0,1 3 42 0,-3 2 32 15,-1 0-13-15,-1 4-36 0,1-1-28 16,0 2-20-16,2 1-37 0,2 0-36 15,3 0-19-15,3 5 92 0,4 2 20 16,3 4 29-16,0 1-29 0,1 1-18 0,-1 1 17 16,-1-2-14-16,-8 0-17 0,-1-3 10 15,-6-1-46-15,-2-3 7 0,-4 0 3 16,1-1 26-16,-2-1 19 0,0-1-6 16,0-1-1-16,0 1 20 0,0-2 16 15,0 0 58-15,0 0 62 0,0 0 24 16,4-4 19-16,2-4 48 0,2-3-221 15,4-5-6-15,0-2-13 0,2-1-19 16,1 1-3-16,-3 0 35 0,1 2-18 16,2 1 18-16,-1 2 29 0,0 0-29 15,2 2-21-15,0 0 21 0,-1 4 3 0,2 0 29 16,-3 3-13-16,3 3-18 0,-2-2 0 16,1 3 1-16,1 0 0 0,0 0-1 15,2 5 14-15,1 2 4 0,0 2-19 16,-3 0-6-16,-2 1-39 0,-5 1 14 15,-1 0-30-15,-1 2-3 0,-5-1 7 0,0 2 22 16,-3 0-4-16,0 3-28 16,0 1-20-16,-3 0-61 0,-8 0-3 0,-1 1-33 15,-8 2-136-15,-1-2-151 0,1-5-138 16,-15 4-457-16</inkml:trace>
  <inkml:trace contextRef="#ctx0" brushRef="#br0" timeOffset="45465.92">5240 6226 437 0,'0'0'528'0,"0"0"-261"15,0 0-62-15,0 0-6 0,0 0-50 0,0 0-67 16,0 0-57-16,0 0-2 0,0 0 45 16,-11-8 30-16,11 8 12 0,0 0-13 15,0 0-3-15,0 0 9 0,0-1 14 16,0 0-1-16,0 1-23 0,0 0-16 16,0-2-19-16,0 2-16 0,0 0-20 15,0 0-6-15,0 0 3 0,0 0 1 16,0 0 9-16,0 0 3 0,0 0-10 15,0 0-9-15,0 0-13 0,0 0-2 16,0 0-2-16,0 0-8 0,0 0-1 16,0 0 0-16,0 0-13 0,0 0-22 15,0 0-35-15,0 0-39 0,0 3-23 0,0 3-32 16,2 5 144-16,1 1 33 0,1 5 33 16,2 1 9-16,0 3-40 0,1 1 0 15,0 1 0-15,-1-3 17 0,1 4-19 16,0-4-13-16,-3 2 10 0,2 1 3 15,-1-2 29-15,-1-1 10 0,0 0-7 16,3-2-3-16,-4-1-27 0,2-4 13 0,-2 0-15 16,-1-2-3-16,0-4-52 0,1 0-16 15,-3-3-9-15,0-2 25 0,0 0 29 16,0-1 26-16,0-1 100 0,0 0 61 16,0 0 16-16,0-5-32 0,-3-2-145 15,-1-2-13-15,-1-1-19 0,2-1 10 0,2-4-7 16,1 2 29-16,0 2 16 0,1 1-16 15,7-1-13-15,3 2-6 0,8 0 18 16,5-1-57-16,11-1 58 0,8 0 3 16,9 0 30-16,9 0-33 0,3 1 0 15,1 2 21-15,-1 4-21 0,-5 3-14 16,-9 1-35-16,-9 5 2 0,-11 4 47 16,-9 5 29-16,-8-1-13 0,-5 4-14 15,-8-1 21-15,-6 4 54 0,-13 0 42 0,-10 5 34 16,-12 0-38-16,-10 2-10 15,-5-2-60-15,-3 0-10 0,0-3-35 0,4-3-4 16,9-2-40-16,4-4 31 0,8-6-38 16,5-2-28-16,3-2-68 0,7-3-17 15,-1 0-73-15,4-3-189 0,3-3-145 16,9 1-74-16,4-8-470 0</inkml:trace>
  <inkml:trace contextRef="#ctx0" brushRef="#br0" timeOffset="45987.07">6114 6675 1342 0,'0'0'985'16,"0"0"-614"-16,0 0-107 0,0 0-27 15,0 0-52-15,0 0-32 0,0 0-153 16,0 0-73-16,0 0-80 0,0 0-16 0,0 0 69 16,13 29 100-16,-8-12 20 15,1 1 31-15,-2-1-26 0,3-2-23 0,-3 1 0 16,1-2 1-16,-1-1 16 16,0-2-18-16,-1-1 0 0,-1-4 1 0,1-1 1 15,-3-4 1-15,0 1 15 0,0-2 22 16,0 0 52-16,0 0 44 0,2 0 40 15,-2-3 91-15,2-6 46 0,-1-5-106 16,3-4-202-16,4-5-6 0,0-3-46 0,8-2-20 16,3 3-52-16,6 1 6 0,5 1 4 15,3 2 14-15,6 0-126 0,3 3-78 16,2 3-112-16,5-1-66 0,-2 5-247 16,-12 2-512-16</inkml:trace>
  <inkml:trace contextRef="#ctx0" brushRef="#br0" timeOffset="46237.17">7100 6415 2277 0,'0'0'417'0,"0"0"-259"0,0 0 31 15,0 0-51-15,0 0-74 0,82-67-64 16,-47 49 0-16,4 2-35 0,1 1-23 16,2 2 42-16,1 2 16 0,-3 0-51 15,-3 5-58-15,-7 2-26 0,-6 3-55 16,-4 1-85-16,-8 1-55 0,-5 7-222 16,-7 0-93-16,0-1-102 0</inkml:trace>
  <inkml:trace contextRef="#ctx0" brushRef="#br0" timeOffset="46382.96">7388 6415 104 0,'0'0'594'0,"0"0"-158"0,0 0 14 16,0 0-70-16,0 0-72 0,0 0-36 16,0 0 11-16,0 0 48 0,0 0-67 15,0 0-83-15,0 0-51 0,23 16-64 0,-1-23-66 16,7 2-42-16,1-1-50 16,2 2-76-16,-2-2-26 0,-1 5-16 0,-3 0-79 15,-5 1-160-15,-9 0-265 0,-2 0-570 16</inkml:trace>
  <inkml:trace contextRef="#ctx0" brushRef="#br0" timeOffset="50532.88">9087 6491 124 0,'0'0'466'0,"0"0"-159"15,0 0 28-15,0 0 13 0,0 0-29 16,0 0-82-16,0 0-59 0,0 0-42 0,0 0-26 16,0 0-23-16,-16-12-10 15,16 11-3-15,0 0-6 0,0 1-7 0,0-3-7 16,0 2-6-16,0-3 13 0,0-1 3 16,3-2 32-16,2 0-73 0,1-5-23 15,5 1-7-15,5-1-9 0,5-1-32 16,3 2-9-16,5-2 2 0,2 3 23 15,0 3 0-15,0 0 19 0,-2 6-22 16,-2 1-39-16,1 0 23 0,-4 7-7 16,1 3 39-16,-5 1 19 0,1 1-2 15,-3 2 2-15,-7 0-33 0,-5 3-28 16,-4 1 6-16,-2 1 55 0,-11 6 7 0,-9 2 38 16,-6 0 19-16,-4 1-25 0,-4 1 3 15,-1-4-10-15,3-1-32 0,5-5-1 16,4-2 1-16,8-7 0 0,4-1 32 15,2-3 0-15,6-3-16 0,0 0 0 0,3-3-3 16,0 0 26-16,0 0 105 16,0 0 25-16,0 0-4 0,3 0-22 0,3-3-42 15,3 0-31-15,2-3-42 0,9-3-28 16,9-1-24-16,7-5 8 0,9 1-3 16,8-1-63-16,3-1-48 0,2 0-25 15,0 2-27-15,-3-2-20 0,-5 3-39 16,-7 0-49-16,-4 2-124 0,-10 0-246 15,-12 5-344-15</inkml:trace>
  <inkml:trace contextRef="#ctx0" brushRef="#br0" timeOffset="50867.18">10000 6338 1750 0,'0'0'373'0,"0"0"-172"15,0 0 51-15,0 0 25 0,0 0-88 16,0 0-83-16,0 0-49 0,0 0-12 16,0 0-45-16,0 0-51 0,0 0-51 15,7-6-27-15,5 13 88 0,3 2 41 16,7 0 58-16,-2 2-14 0,2 1-40 16,-5 0 8-16,2 0-10 0,-4 4 52 15,-4-2 32-15,-1 3-19 0,-3 0-28 16,0-2 15-16,-4 1-3 0,1-1-10 0,-4-1 7 15,2-2 3-15,-2-2-7 0,0-1-6 16,0 0 6-16,-5-1-6 0,1-2 3 16,-3 0 3-16,0-1-9 0,-2-2 0 15,0 0-26-15,-3-2-9 0,-2-1-50 16,-3-1 9-16,0-8-105 0,-6-2-149 0,-3-3-114 16,3 1-198-16,3-4-378 15,4 5-57-15</inkml:trace>
  <inkml:trace contextRef="#ctx0" brushRef="#br0" timeOffset="51037.81">10031 6336 170 0,'0'0'153'0,"0"0"-98"0,0 0 258 15,0 0 140-15,0 0 3 0,0 0-144 16,65-68-27-16,-52 58-61 0,3-2-72 0,2 2-65 16,3-2-61-16,3 2-26 0,7-1-20 15,0 0-19-15,4 0 14 0,-2 3-4 16,0 2-68-16,1 0-81 0,-3 1-146 15,0 3-239-15,-10-1-105 0,9 2-75 0</inkml:trace>
  <inkml:trace contextRef="#ctx0" brushRef="#br0" timeOffset="51397.24">10699 6260 1144 0,'0'0'635'0,"0"0"-330"0,0 0-146 15,0 0 9-15,0 0 16 0,0 0-68 0,0 0-67 16,0 0-46-16,0 0-3 0,0 0-15 16,0 0 12-16,-74 74-17 0,74-63 4 15,0 1 15-15,3-1 1 0,3 1 19 16,2-1 33-16,1 0 12 0,1 1-12 16,3-1-4-16,3-1-26 0,1 0 20 15,2-3-13-15,3-2-7 0,1-1 7 16,2-4 16-16,3 0 0 0,0-5 15 15,0-2-5-15,-2-4-4 0,-4 1-10 16,-6-1 39-16,-6 1 62 0,-6-2 54 0,-4-3 11 16,0 0-87-16,-6-3-89 0,-4 0-12 15,-4 1 6-15,-2 1-16 0,0 2-9 16,-1 3-34-16,-1 0-10 0,-2 4-12 16,-3 0 8-16,4 2-99 0,-5 4-33 15,4 1-54-15,-1 0-94 0,4 2-87 0,6 6-134 16,2-1-244-16,5 4-337 0</inkml:trace>
  <inkml:trace contextRef="#ctx0" brushRef="#br0" timeOffset="52063.94">11157 6303 1618 0,'0'0'475'0,"0"0"-284"16,0 0 64-16,0 0-3 0,0 0-69 16,0 0-84-16,0 0-96 0,0 0-3 15,0 0-57-15,0 0-39 0,0 0-20 0,-3-5 19 16,3 7 62-16,0 4 35 16,0-3 38-16,-1 1-5 0,1-1-1 0,-2-1-14 15,2-2-17-15,0 0-1 16,-1 2 19-16,1-2 36 0,0 0 35 0,-2 0 22 15,2 0 3-15,-1 0 0 0,-1-2-6 16,1-2-33-16,-2 1-76 0,0-5-26 16,0 0-2-16,2-1 28 0,1-1-16 15,0 1 15-15,0 0-15 0,3 1 6 16,0 0 10-16,2 3 3 0,0 2 12 16,1-3-15-16,3 2-44 0,2 2-13 15,0 1 22-15,2-2 35 0,0 3 6 16,1 0 26-16,0 0 9 0,-1 3-15 0,2 2-23 15,-3 1 10-15,1 1-13 0,-3 0 1 16,-1 0-1-16,-1-1 3 0,-1-1 13 16,-4 1-13-16,0-4 13 0,0 1 0 15,-3-2 0-15,0-1 12 0,0 0 29 0,0 0 16 16,0 0-3-16,0 0 12 16,0 0 0-16,0-1 43 0,2-4 5 0,1-6-130 15,-1 1-25-15,5-4-39 0,2-2-40 16,1 1 7-16,3-2-7 0,0 2-32 15,3 0 38-15,-3 3 18 0,4 1 23 16,-2 2 28-16,2 3 4 0,0 0-7 16,0 0-16-16,1 3 3 0,1 1-3 15,-5 2 32-15,0 0 16 0,-3 4 0 16,1 1 0-16,-4 3 19 0,0 0-19 16,0 2-2-16,0 0-14 0,-4 2 15 15,1-1-1-15,-4 4-17 0,-1-3 17 0,0 1-27 16,0-1 3-16,-6 0 13 0,1 0 1 15,-4-1 8-15,3-2-69 0,-1 0-59 16,3-3-120-16,1-1-224 0,1-2-284 16,2-3-544-16</inkml:trace>
  <inkml:trace contextRef="#ctx0" brushRef="#br0" timeOffset="52666.53">11883 6133 1759 0,'0'0'448'0,"0"0"-448"16,0 0-55-16,0 0 55 0,0 0 10 0,0 0 116 15,0 0-13-15,0 0-19 16,0 0-13-16,0 0-23 0,0 0-13 0,5 35-3 16,-5-34 13-16,0 2 35 0,0-2-13 15,0 0-39-15,0 0-15 0,-2-1-21 16,1 3-1-16,-1-2-1 0,1-1 0 15,1 0 32-15,0 0 10 0,0 0-7 0,0-4 29 16,0-2-64-16,0-3-77 0,3-2 7 16,1-1 38-16,-1-1-7 0,4 3 37 15,-1 0 2-15,0 3 26 0,1-1 6 16,-1 3-32-16,1 1 45 0,1 1 3 16,0 0-4-16,-1 0-44 0,2 3-13 15,1 0 11-15,1 0 2 0,2 0 20 16,-1 4 8-16,1 4-24 0,1 1-1 0,-2 1-2 15,0 2 2-15,0-1-2 0,-3 1 1 16,-1-3-2-16,-2 0 3 0,-2-3 0 16,-1-2 13-16,-1-1-16 0,-2-1 0 15,0-2-4-15,0 2-12 0,0-2 16 16,0 0 11-16,0 0 47 0,0 0 31 16,0-3 19-16,1-2-7 0,2-3-101 15,2-1-63-15,-1-2-29 0,4-1 31 16,0-1-6-16,0 2 26 0,2 0 3 0,0 0-20 15,1 3 23-15,1-1 19 0,1 2 15 16,3 1-1-16,0 1-21 0,1 0 23 16,-1 1 16-16,-1 1 7 0,-1 1-7 15,-1 2 19-15,-3 0-35 0,0 0-6 0,3 5 4 16,-1 3 2-16,1 2 13 16,0 3-13-16,-2 2 0 0,1 1 0 0,-4 2-2 15,-3-3 0-15,-1 1-14 0,-1 0 0 16,-3-2-13-16,0 1-51 0,0 0-71 15,-4 1-103-15,-8-1-14 0,-7 2-163 16,6-6-246-16,-18 3-433 0</inkml:trace>
  <inkml:trace contextRef="#ctx0" brushRef="#br0" timeOffset="55365.27">13424 6757 1170 0,'0'0'417'15,"0"0"-271"-15,0 0 4 0,0 0 57 16,0 0 23-16,0 0-19 0,0 0-53 16,0 0-39-16,0 0-29 0,0 0-48 15,1-12-42-15,-1 12-16 0,0 0 3 0,0 0 13 16,0 0 22-16,0 0-22 0,0 2-6 15,-1 3-25-15,-2 4 31 0,-3 1 29 16,-1 5 12-16,-3 0 1 0,-3 2-13 16,-4 1-10-16,-3 1 0 0,2-1-6 15,-2-1-13-15,3 0-22 0,-2-2-52 0,7-1-64 16,-2-2-29-16,5 0-63 16,2-2-77-16,3 0-44 0,-2-2-127 0,6-2-56 15,-1-1-154-15</inkml:trace>
  <inkml:trace contextRef="#ctx0" brushRef="#br0" timeOffset="58511.9">15557 6035 1368 0,'0'0'432'0,"0"0"-149"16,0 0 5-16,0 0-23 0,0 0-46 0,0 0-68 16,0 0-61-16,0 0-26 0,0 0-43 15,0 0-21-15,0 0-32 0,0-11-42 16,0 12-76-16,4 5-11 0,6 6 161 15,2 5 16-15,1 6 68 0,3 4 18 16,-3 5 4-16,2 0-23 0,-4 3-16 16,-3-2-28-16,2 1-7 0,-3-3-4 0,-2 0 4 15,-1-3-21-15,-1-3-11 16,-1-3-10-16,0-3 10 0,2-4 0 0,-2-3-1 16,-1-2 0-16,-1-5 1 0,3-1 2 15,-3-1 14-15,0-3 13 0,0 0 22 16,0 0 16-16,0 0 56 0,0-2 44 15,-3-6 15-15,-6-2-86 0,-2-5-96 16,0-3-80-16,-4 1 61 0,2 1 16 0,-2 0 3 16,0 3-19-16,-1 3 4 0,-1 2-20 15,-2 1-15-15,-4 1 22 0,1 3 6 16,-5 3 18-16,-2 0-15 0,-2 6-15 16,-1 1 12-16,0 2-7 0,3 3 27 15,2-1-17-15,6 0 7 0,3 2-17 16,2 1-6-16,3 0-9 0,2 3 0 15,4 1 15-15,2 0-22 0,2 0 7 16,3 0 25-16,0 0 6 0,6-1 10 16,4-2 0-16,3-2-32 0,3-3 35 0,6-1 19 15,5-2 22-15,8-6 26 0,8-1 0 16,6 0-17-16,6-4-50 0,2-4-35 16,2 0-60-16,-4-4-74 0,-4 0-48 15,-3 2-95-15,-3 1-82 0,-2-1-170 16,-14 0-423-16</inkml:trace>
  <inkml:trace contextRef="#ctx0" brushRef="#br0" timeOffset="58723.98">16310 6360 1785 0,'0'0'455'0,"0"0"-190"0,0 0-110 0,0 0-59 16,0 0-28-16,0 0-68 0,98-42 0 16,-67 35-2-16,3-1-24 0,-2 3 7 15,-2 0 17-15,-4 0-85 0,-5 2-91 0,-7 0-51 16,-7 3-128-16,-5 0-248 0,-2 0-223 16</inkml:trace>
  <inkml:trace contextRef="#ctx0" brushRef="#br0" timeOffset="58866.64">16456 6439 313 0,'0'0'421'0,"0"0"-209"16,0 0-7-16,0 0 140 0,0 0 81 15,0 0-196-15,0 0-36 0,0 0-38 16,0 0-66-16,95-18-71 0,-64 12-19 16,-3-2-93-16,0 3-98 0,-7 0-94 15,-5 3-229-15,-6-1-199 0</inkml:trace>
  <inkml:trace contextRef="#ctx0" brushRef="#br0" timeOffset="61368.41">18002 6565 636 0,'0'0'388'0,"0"0"-69"15,0 0-3-15,0 0-31 0,0 0-48 16,0 0-52-16,0 0-4 0,0 0-1 0,0 0-44 16,19-18-31-16,-19 18-8 0,-3 0-27 15,0 0-70-15,0 0-19 0,-4 2-42 16,-3 2-19-16,-3 2 6 0,-4 3 32 16,-3 1 20-16,0 2 2 0,0 1 20 15,5-2-25-15,2 0-33 0,3-2 22 0,6 0-9 16,1-2-13-16,3 0-16 0,0 2-20 15,3-1 42-15,7-1 52 0,3 2 39 16,4 0-3-16,6 1 32 0,4-3-13 16,5 2 3-16,3 0 45 0,2 0-23 15,0 0-15-15,-2 2-8 0,-3-3-15 16,-6 3-29-16,-7-1 3 0,-2-1 6 16,-7 3-19-16,0-1 16 0,-3 1-3 15,-3 1 16-15,-1-2 6 0,-3 1 39 16,0 0-10-16,-4 0 16 0,-6 0 12 15,-4 0-15-15,-5 0 5 0,-3 0-3 16,-1-2-12-16,-1-1-36 0,-1 0-12 0,3-2-9 16,-2-1-13-16,-3 1-56 0,-2-2-29 15,-4 1-41-15,-2 0-58 0,0-1-8 16,4-2 7-16,3-2-63 16,8-1-65-16,3 0-75 0,9-1-67 0,3-6-46 0,2 0-301 15</inkml:trace>
  <inkml:trace contextRef="#ctx0" brushRef="#br0" timeOffset="61641.86">17899 6635 1616 0,'0'0'348'0,"0"0"-231"0,0 0 80 0,0 0 23 16,0 0-4-16,49-82-103 0,-24 60-71 15,7 1 13-15,6-2 18 0,5 1 1 16,7 2-23-16,4-3-6 0,1 4-3 16,2 1-1-16,-3 0-28 0,-3 3-12 15,-7 1 2-15,-4 0 7 0,-3 2-10 0,-5 0-39 16,-7 2-12-16,-5 2-19 0,-6 2-26 16,-4 2-26-16,-4 2-3 0,-1 2-50 15,-3 0-115-15,3 0-220 0,0 5-46 16,1 2 90-16,-2 0-134 0</inkml:trace>
  <inkml:trace contextRef="#ctx0" brushRef="#br0" timeOffset="62017.3">18844 6514 1083 0,'0'0'495'0,"0"0"-43"0,0 0-177 15,0 0-84-15,0 0 3 0,0 0 2 0,0 0-7 16,0 0-29-16,0 0-32 0,0 0-20 16,-97 63-86-16,79-49-22 0,2 2-2 15,4-3-36-15,7-1-16 0,3 0-26 16,2 1 45-16,3 0-25 0,7 0-84 16,7 0 76-16,3-3 46 0,2-1 22 15,6-3 27-15,5-3 14 0,2-3-2 16,3 0 12-16,-2-3-13 0,0-4 7 15,-7-3 0-15,-3 2-4 0,-8-3 26 16,-6 0 19-16,-4-3 38 0,-6-3 2 16,-2-2-69-16,0-3-34 0,-8 1-21 15,-5-1 21-15,-3 4 46 0,-6 1 7 16,-2 3-76-16,-1 3-16 0,-2 0-6 0,1 4-6 16,3 0-26-16,8 3-21 0,4 3-36 15,5 1-19-15,3 0-111 0,3 0-195 16,0 1-297-16,8 6-253 0,1-2 243 15</inkml:trace>
  <inkml:trace contextRef="#ctx0" brushRef="#br0" timeOffset="62361.97">19394 6491 734 0,'0'0'1585'15,"0"0"-1197"-15,0 0-140 0,0 0 49 16,0 0-77-16,0 0-58 0,0 0-77 15,0 0-31-15,0 0-51 0,0 0-3 16,-59-8-54-16,54 11-25 0,-1 2-3 16,3 3-20-16,3-1 4 0,0 5 40 15,0-1-50-15,7 2-62 0,3 0 16 0,4-1 106 16,4 0 25-16,4 0 23 0,2-3 23 16,7 0-7-16,0-4 6 0,6-1 68 15,-2-4-29-15,-2 0 61 0,-4-3-16 0,-4-3-27 16,-8-3 26-16,-4 0 54 0,-7-3 43 15,-6-2-41-15,0-2-48 0,-13-2-56 16,-5-2-35-16,-6 1-7 0,-6 1-15 16,-2 1-40-16,-3 5 12 0,4 0-4 15,0 6-6-15,5 0-28 0,6 5-63 16,7 1-67-16,6 0-105 0,4 7-183 16,3 3-175-16,2-2-362 0,21 3-101 0</inkml:trace>
  <inkml:trace contextRef="#ctx0" brushRef="#br0" timeOffset="62984">20203 6442 2319 0,'0'0'462'0,"0"0"-256"0,0 0-107 0,0 0-29 16,0 0-6-16,0 0-13 0,0 0-51 15,0 0-3-15,0 0-38 0,0 0-36 16,0 0-16-16,12 5 42 0,-11-1 32 16,3 1 3-16,-4 2-13 0,2-1 0 0,-2-1 11 15,0 0 17-15,0-2-11 0,0-2-4 16,0 2-2-16,0-3 18 0,0 0 57 16,0 0 43-16,0 0 22 0,0-3 2 15,-2-3-9-15,1-3-115 0,-2-3-23 16,3-3-22-16,0-1-6 0,0 0 22 15,6 2 7-15,-1 0 6 0,3 4 16 16,1 0 13-16,0 2 12 0,2 2 7 16,-1 1-29-16,1-1 23 0,1 4-4 15,3 0-22-15,-1 1-41 0,3 1 31 0,-1 0 10 16,2 0 0-16,-2 4-16 0,0 0 3 16,-3 1-15-16,1 1-14 0,-3 1 7 15,-1 1-7-15,0-1 17 0,-2 2-7 16,-3-1 9-16,1 0-3 0,-3-3 23 15,-1-3 3-15,1 1 2 0,-3-1 30 0,0-2 26 16,0 0 41-16,0 0-22 0,3 0 25 16,-2-6 16-16,2 0-77 0,0-5-41 15,4-1-41-15,-1-1 6 0,4-3-3 16,0 0 38-16,5-1-16 0,5-1 3 16,4 1-41-16,2 3-32 0,3 0 70 15,-1 2 16-15,-1 3 41 0,1 3-15 16,-3 2-13-16,1 3-13 0,-1 1-13 15,-2 0-16-15,-1 4 29 0,-2 2-1 16,-6 1-12-16,-3-1-63 0,-5 4 2 16,-1-1 3-16,-5 2-2 0,0 1 18 15,-5 1-3-15,-6 3 26 0,-4-1 19 0,-5 1-116 16,1 2-81-16,-1-3-165 0,7-4-376 16,3 1-551-16</inkml:trace>
  <inkml:trace contextRef="#ctx0" brushRef="#br0" timeOffset="63609.95">21190 6259 2334 0,'0'0'420'0,"0"0"-237"0,0 0 51 15,0 0-7-15,0 0-72 0,0 0-155 16,0 0-22-16,0 0-70 0,0 0-10 15,0 0-19-15,-6-1 73 0,6 3 48 16,0 4 2-16,0 0 11 0,0 0 3 0,2 1-15 16,1 1 12-16,0-2-10 0,0 1 26 15,0-1-4-15,0 0-24 0,-1-2 1 16,2 0-2-16,-4-1-27 0,2-1-31 0,-2-1-9 16,0-1 3-16,0 0 64 0,0 0 55 15,1 0 60-15,-1-2 25 0,3-3-22 16,-1-3-118-16,2-3-29 0,0-1-3 15,2-1-19-15,1-1-3 0,0 0 13 16,2 2-10-16,1 0 9 0,3 5 40 16,0-1-27-16,2 0-41 0,-4 5 31 15,3-3 39-15,-3 5 18 0,-1-2 4 16,0 3-22-16,1 0-13 0,0 0 11 16,4 6-55-16,0 1 57 0,2 4 4 0,-2 0-4 15,2 2-35-15,-6 0 7 0,2-1-1 16,-4-2 6-16,-2 0-12 0,-2-2 9 15,-3-2 24-15,1 0-17 0,-3-1-1 16,0-4-15-16,0-1 35 0,0 0 15 16,0 0 98-16,0 0 73 0,0 0 50 15,0-5-39-15,0-2-197 0,3-3-28 0,1 1 15 16,5-2-51-16,3-2 26 0,3 0 10 16,3 0-11-16,5-1-9 0,3 1 20 15,3 1 28-15,1-1 52 0,1 2-52 16,1 0-29-16,-2 3 8 0,1 1 21 15,-5 2 29-15,-1 1-8 0,-6 4-21 16,-1 0-54-16,-2 5-23 0,-1 4 48 16,-4 3 10-16,0 2-23 0,-5 1-22 15,-3 3-13-15,-3 0 26 0,0 3-43 16,-8-2 7-16,-6 1 42 0,-3 2-97 16,-8-3-217-16,7-2-310 0,-14 2-567 0</inkml:trace>
  <inkml:trace contextRef="#ctx0" brushRef="#br0" timeOffset="69895.09">3533 8422 382 0,'0'0'462'0,"0"0"-97"16,0 0-81-16,0 0-83 0,0 0-28 16,0 0-53-16,0 0 0 0,0 0-4 15,0 0-28-15,-41-4 25 0,38 4 45 16,1 0 39-16,2-1-1 0,-1-2-17 16,1 2-3-16,0-1-14 0,0-1-35 15,0 1-7-15,0-2-38 0,0 2 9 16,4-3-91-16,3-2-6 0,2 2-60 15,4-2-89-15,10 2 19 0,4 2 44 16,5 0 29-16,4 3 8 0,-3 0 27 16,-1 3 9-16,-5 3-13 0,-5 2-7 15,-6 2-18-15,-1 0-7 0,-3 2 0 0,-2 2 6 16,-4 0 4-16,-3 2 2 0,-3-1 26 16,0 2 26-16,0-4 4 0,-5 1-4 15,-3-3 25-15,2-1 14 0,-1-3 28 16,0-2-12-16,2-2 15 0,0-2-3 0,3-1 48 15,1 0 57-15,1-3 50 0,0-4-36 16,0-4-70-16,0-1-24 0,0-6-64 16,0 0-6-16,7-7-22 0,3 0-1 15,3-4-11-15,6-2-20 0,5 1-38 16,5 1-30-16,4 2 43 0,5 4-15 16,2 2 3-16,6 5 18 0,0 2-22 15,3 7-79-15,-4 3-116 0,1 4-72 16,-6 0-11-16,-4 5-86 0,-10 1-305 15,3 4-456-15</inkml:trace>
  <inkml:trace contextRef="#ctx0" brushRef="#br0" timeOffset="70510.1">4411 8348 1011 0,'0'0'986'0,"0"0"-710"0,0 0-37 15,0 0 3-15,0 0-39 0,0 0-59 16,0 0-16-16,0 0 12 0,0 0-6 15,0 0-30-15,0 0-31 0,-13 5-26 16,13-5-18-16,0 0-26 0,0 0 0 16,1 0 10-16,2 0-11 0,0 0-2 15,0 0-19-15,3 0 19 0,8 0 3 16,4-3 51-16,9-5-10 0,5-1-16 16,5-4-28-16,3-3-24 0,-1 1-39 15,-1-3-35-15,-2-2 10 0,-6 2 15 0,-5 3 38 16,-7-2 9-16,-9 6 26 0,-3-2 81 15,-6 6-2-15,0-2-44 0,-6 5 37 16,-1 0 25-16,-7 1-97 0,-3 0-76 16,-4 3 13-16,-6 0 19 0,-5 4 0 15,-4 5 18-15,-3 3-8 0,1 2 30 16,-2 1 2-16,5 4 2 0,4-1 10 0,2 1-4 16,3 3-6-16,7-2-31 0,2 2-11 15,8 0-21-15,2-1-10 0,7 1 25 16,0-3 13-16,3-1-7 0,7-3 7 15,4 0-51-15,5-3 18 0,3-3 68 16,7-1 58-16,2-2 16 0,4-4 15 16,4-2-38-16,1-1-41 0,3-5-10 15,1-4-106-15,-1 1-50 0,-3-2-121 16,1-1-90-16,-4-3-42 0,-2 2-45 16,-4-1-35-16,-3-2 56 0,-5 2 12 0,0-1 207 15,-6 3 214-15,-5 2 367 0,-5-1 194 16,-4 5 90-16,1-1-24 0,-4 2-58 15,0 1-133-15,0 2-61 0,0 1-62 16,0 1-43-16,0 0-118 0,0 0-90 16,0 0-62-16,0 0-43 0,0 0-75 15,0 3-58-15,3 4-12 0,0 2 131 0,3 0 44 16,-2 1 10-16,3 1-123 0,2-5-121 16,-4 0-18-16,1-3-43 0,0 0-60 15,0-3-186-15,-2 0-589 0,-63-67 369 16</inkml:trace>
  <inkml:trace contextRef="#ctx0" brushRef="#br0" timeOffset="70633.69">5094 8110 2028 0,'0'0'343'0,"0"0"-272"0,0 0 71 16,0 0 32-16,0 0-174 0,0 0-38 15,0 0-275-15,0 0-216 0,0 0-485 16,0 0 365-16</inkml:trace>
  <inkml:trace contextRef="#ctx0" brushRef="#br0" timeOffset="70990.8">5258 8243 42 0,'0'0'578'0,"0"0"-213"0,0 0-102 0,0 0 47 15,0 0-37-15,0 0-52 0,0 0-63 16,0 0-57-16,0 0 2 0,21 68-6 15,-21-63-19-15,0-1-23 0,0-2-10 16,0 0 3-16,0-2-3 0,0 0 13 16,0 0 32-16,0 0 58 0,0 0 107 15,0 0 47-15,-2-3-15 0,2-2-36 16,0-5-154-16,0-3-97 0,0-1-12 16,0-3-41-16,6-1 0 0,1-1-9 15,6 1-65-15,6 0-8 0,0 1-13 0,4 0 37 16,1 4 89-16,0 3-22 0,4 1 21 15,-1 0 20-15,-1 4-19 0,3 0-10 16,1 2 7-16,1 3 6 0,0 0-13 16,1 0 17-16,-3 8 14 0,-5 0-33 15,-4 2-75-15,-8 2-41 0,-5 3-72 0,-5 2 61 16,-2 2 6-16,-9 3 33 0,-4 1 89 16,-4 2-155-16,4-7-448 0,-3 6-600 0</inkml:trace>
  <inkml:trace contextRef="#ctx0" brushRef="#br0" timeOffset="71318.12">6155 8316 726 0,'0'0'1635'0,"0"0"-1466"0,0 0-134 0,-28-90 88 16,18 57-49-16,-3-5 19 0,2 1-74 15,-2-3-9-15,1 0 73 0,2 0 14 0,3 2-65 16,3-1 6-16,1 1-16 0,0 4 52 16,1 2-52-16,1 1 36 0,0 5-36 15,1 3-20-15,0 1 68 0,0 4-24 16,0 1-44-16,0 1-1 0,2 0 12 16,6 0 7-16,2 1-20 0,1 0-19 15,5 1-7-15,3 1-53 0,5-2-4 16,5 4 32-16,4 2 0 0,6 2-26 15,6 3-35-15,1 4 25 0,3 3-35 16,-3 7-49-16,-1 7-84 0,-8 5 31 16,-8 3-97-16,-13 1-115 0,-14 3-88 15,-2-7-187-15</inkml:trace>
  <inkml:trace contextRef="#ctx0" brushRef="#br0" timeOffset="71707.98">6038 8075 548 0,'0'0'150'0,"0"0"-72"0,0 0 75 15,100-29-16-15,-72 22-46 0,-3 5-52 16,-4-1 82-16,-5 2 77 0,-3 1 37 16,-6 0-11-16,-4 0-43 0,-1 0-6 15,-1 0-33-15,1 0-45 0,-1 0-42 16,3 4-26-16,3 2 26 0,2 2 22 15,0 4 20-15,4 0 18 0,-2 0-28 16,1 2-26-16,-1 2 6 0,1-2-35 16,1-2-3-16,1 4-10 0,1-3 9 0,2-2-2 15,3 1 9-15,-1-4-7 0,4-2-28 16,0-1-3-16,3-4 2 0,-3-1-1 16,2 0-14-16,-1-3 16 0,-1-6 1 15,-6-4 0-15,-2 0 43 0,-10-5-3 16,-5-2-41-16,-5-2-39 0,-15-2-18 15,-8 1 15-15,-6 3 39 0,-5 3 3 0,-1 3 89 16,2 2-43-16,2 6-46 0,9 2-54 16,2 4 9-16,9 0-57 0,7 1-260 15,4 5-325-15,5 0-531 0</inkml:trace>
  <inkml:trace contextRef="#ctx0" brushRef="#br0" timeOffset="72040.08">6738 8007 1702 0,'0'0'662'16,"0"0"-417"-16,0 0 39 0,0 0 65 0,0 0-85 16,0 0-141-16,0 0-100 0,0 0-23 15,81-51 0-15,-55 49 19 0,4 1 3 16,4 1-3-16,-3 0-19 0,-3 3-16 15,-3 2 3-15,-5 1-18 0,-5-1-11 16,-5 2-15-16,-4-1-35 0,-3-1-28 16,-3 1-5-16,0-1 42 0,0 0 54 15,-2 0 29-15,-1-1 25 0,-1 1 0 16,0-4 30-16,3-1 50 0,1 0 48 0,-2 0 163 16,2-2 27-16,0-4-41 0,0-4-302 15,0-3-25-15,4 1-102 0,9-4-63 16,5 3-40-16,9 0-77 0,6 2-88 15,12 0-83-15,1 4-260 0,-6 0-424 16</inkml:trace>
  <inkml:trace contextRef="#ctx0" brushRef="#br0" timeOffset="72273.88">7532 7842 1735 0,'0'0'468'0,"0"0"-180"16,0 0 21-16,0 0-61 0,0 0-117 0,0 0-58 15,0 0 17-15,-79-18-5 0,56 18-8 16,1 5-26-16,1 5-48 0,2-3-3 16,2 5-19-16,3-2 16 0,3 2-13 15,4-1-22-15,3 2-13 0,1 0 19 16,3 1 10-16,0-1 3 0,7 1 15 16,5 0 4-16,3-1 26 0,7-1 25 15,9-5 31-15,10 2-12 0,11-7-70 16,10-2-98-16,3 0-176 0,-1-7-159 15,-5-3-327-15,-18 2-386 0</inkml:trace>
  <inkml:trace contextRef="#ctx0" brushRef="#br0" timeOffset="74154.94">7871 7979 828 0,'0'0'557'0,"0"0"-196"16,0 0-172-16,0 0-89 0,0 0-28 15,0 0-17-15,0 0-55 0,0 0-10 16,0 0-19-16,0 0 9 0,13 2 1 16,-10 0 19-16,0-2 35 0,1 0 20 15,2 0 6-15,1 0 30 0,6-2 9 16,4-1-16-16,2-5-29 0,6 0-4 15,1 0-50-15,-2-2-1 0,0 2 2 16,-3-1 27-16,-7 0 6 0,-2 3 36 16,-5 0 23-16,-4-2 15 0,-2 3-29 15,-1 0-32-15,0-1 26 0,-1 1-4 16,-2 3 54-16,-3-2-60 0,0 1-51 0,-1 0-13 16,-3 3-32-16,-3 0-32 0,-4 0-12 15,-2 2 12-15,-1 4 41 0,0 2 11 16,1 0-24-16,-1 3 20 0,1 0 16 0,0 2 13 15,2-1-3-15,3 1-10 0,2-1-1 16,4-1-38-16,3 1-18 0,4-3-8 16,1 0 17-16,1-1 10 0,5 1-14 15,5-2 33-15,2 1 19 0,6 1 39 16,7-1 12-16,6-3-19 0,5-3 32 16,7-2-64-16,1 0-3 0,3-3-58 15,-3-6-9-15,-3 0-56 0,-5-2-64 16,-4 1-40-16,-4 0-136 0,-6 0-223 15,-6 3-82-15,-2-3-20 0</inkml:trace>
  <inkml:trace contextRef="#ctx0" brushRef="#br0" timeOffset="74692.92">8410 7935 1073 0,'0'0'494'0,"0"0"-97"16,0 0-47-16,0 0-37 0,0 0-65 16,0 0-58-16,0 0-72 0,0 0-64 15,0 0-54-15,0 0-35 0,0 0-9 0,-1 5-49 16,1 0 9-16,3 2 84 0,0 2 11 15,1-2 5-15,1 3-13 0,-3-3 26 16,-2-2 10-16,1 1-14 0,-1-4-13 16,0 1-12-16,0-2-16 0,0-1-3 15,0 0 3-15,0 0 16 0,0 0 64 16,0 0 32-16,0-1-4 0,0-4 7 16,0-2-99-16,2-3-19 0,1-1 6 15,1-1-51-15,3-1-6 0,1 1 38 16,1 1-19-16,2 2 5 0,0 1 46 15,-1 3 29-15,0 1-29 0,1 0-11 0,-3 3 8 16,2 0-26-16,-1 1 29 0,2 0-1 16,-2 0 1-16,3 1 4 0,-1 4 20 0,2 1-24 15,-3 1-1-15,0-1 0 16,-1 2-1-16,-3 0-30 0,0-2-3 0,-1 1 15 16,-1-2 4-16,-1-2-6 0,-1 0-7 15,-2-2 29-15,1 1 1 0,-1-2 60 16,0 0 41-16,2 0-18 0,-1-3 21 15,2-3-45-15,4-3-60 0,2-3-92 16,-2-1 19-16,3-1 28 0,0 0-9 16,2 1-1-16,-2 1-41 0,3 4 73 15,1-3 23-15,-1 5 0 0,3-1-19 16,3 1-13-16,-2 1 16 0,5 2-19 16,-1 0 10-16,-2 3 24 0,0 0 0 15,-2 3-9-15,-4 4 10 0,0 0 16 16,-2 6 8-16,-5 0-24 0,-1 3-2 0,-4-3-24 15,-1 4-6-15,0 0 16 0,-4-2-4 16,-1 2-18-16,-3 1-53 0,5-1-186 16,2-3-239-16,-1-2-468 0</inkml:trace>
  <inkml:trace contextRef="#ctx0" brushRef="#br0" timeOffset="75079.27">9190 8001 1881 0,'0'0'567'0,"0"0"-293"0,0 0-39 16,0 0-75-16,0 0-48 0,0 0-39 16,0 0 23-16,0 0 9 0,0 0-20 0,0 0-85 15,49-16-19-15,-28 6-35 0,7 1-22 16,-1-3 3-16,1 1-39 0,-1-1 23 16,0-1-71-16,-2 2-49 0,-2-1-65 15,-1-1-37-15,-1 2-68 0,-2 0 220 16,-6 1 74-16,-6 1 85 0,-4 0 205 15,-3 1 25-15,0 2 10 0,-9 1-65 16,-2 1-85-16,-5-1-15 0,-3 4-20 16,-4 1 3-16,-6 0-20 0,-1 0 17 0,-2 3 45 15,-1 6 18-15,3 0-44 16,1 3-32-16,8-1-42 0,3 1-20 0,5 1-28 16,6-2-35-16,3 2 38 0,4-1 16 15,0 0 0-15,1-1 29 0,9 1 73 0,3-1-15 16,3 1 9-16,6 0-9 15,6-1-4-15,3 1-19 0,3-2-19 0,4-1-16 16,-2-3-99-16,-3-3-67 0,-3-3-63 16,-2 0-51-16,-4 0-41 0,-1-7-257 15,-1 0-99-15,-6 0-44 0</inkml:trace>
  <inkml:trace contextRef="#ctx0" brushRef="#br0" timeOffset="75426.64">9749 7912 24 0,'0'0'652'0,"0"0"-52"0,0 0 21 0,0 0-232 15,0 0-189-15,0 0-109 16,0 0-39-16,0 0 6 0,0 0-4 0,0 0-18 16,0 0 12-16,1 4-13 0,-1-2-2 15,0 0 2-15,0-1-22 0,-1-1 9 16,1 1 17-16,-3-1-4 0,3 0 7 16,-1 0 9-16,-1 0 19 0,2 0 36 0,-3 0 18 15,2-2-4-15,-2-4-66 0,0-1-54 16,2-1-63-16,1-3 18 0,0-2 4 15,0-2-38-15,4 2 44 0,6 1 0 16,-1-1-10-16,2 2-16 0,0 3 28 16,4 1 31-16,1 1-12 0,4 2-5 15,0-1-3-15,1 3 2 0,-1 2 19 16,1 0 1-16,-3 0-13 0,0 2-19 16,1 3-32-16,-3 1 26 0,1 5 14 15,-1 0 22-15,0 2-12 0,-6 1-47 16,-3-1-29-16,-2 3-7 0,-5-4 13 0,0 4-12 15,-9-1 41-15,2-2 13 0,-1 1-13 16,-1-1-143-16,3-3-162 0,1-2-259 16,5-1-392-16</inkml:trace>
  <inkml:trace contextRef="#ctx0" brushRef="#br0" timeOffset="75700.6">10426 7564 2643 0,'0'0'485'0,"0"0"-166"15,0 0 57-15,0 0-96 0,0 0-115 16,0 0-165-16,0 0-28 0,0 0-25 0,0 0-98 16,0 0-27-16,0 0 89 0,16 58 89 15,-7-32 13-15,1 4 31 0,-2-1-22 16,1 1-6-16,1-3 15 0,-3 1-1 15,-1-3-28-15,2-2 8 0,-3-4 14 16,-1-1-24-16,-1-2-56 0,0-2-89 0,-3-3-86 16,0 1-138-16,-3-2-87 0,-4-2-185 15,-9 0-581-15</inkml:trace>
  <inkml:trace contextRef="#ctx0" brushRef="#br0" timeOffset="75836.99">10406 7961 1944 0,'0'0'635'0,"0"0"-351"0,0 0-44 15,0 0-29-15,0 0-58 0,0 0-64 16,103-72-89-16,-69 60-4 0,3-1-30 16,2 3-17-16,-4 2 16 0,-2 2-58 0,-4 1-92 15,-8 2-29-15,-6 2-99 0,-5-1-207 16,-6 2-547-16</inkml:trace>
  <inkml:trace contextRef="#ctx0" brushRef="#br0" timeOffset="82936.53">11889 7888 361 0,'0'0'280'0,"0"0"-113"15,0 0-60-15,0 0-42 0,0 0-65 0,0 0-3 16,0 0-39-16,0 0-7 0,0 0 6 16,0 0 40-16,0 0-13 0,-1 0-4 15,-1 1 20-15,2 0 75 0,-1 2 16 16,-1-2 7-16,2 0 16 0,0-1 7 15,-1 0-20-15,1 0-30 0,0 0-15 16,0 1-18-16,0-1-38 0,0 3 0 0,-2-2 30 16,2-1 41-16,0 2-19 0,0-1-9 15,0 0-14-15,0 1-29 0,0-2 0 16,0 1 0-16,0-1 75 0,3 1 38 16,5 2 11-16,3-1-4 0,6-1-53 15,5 3-8-15,5-2-27 0,6 2-12 16,2-3-1-16,4 1-19 0,0 1-13 15,0-2-65-15,-2 0-51 0,-2 2-59 16,-5-2-111-16,-3 3-56 0,-4 0-19 0,-10 1-206 16</inkml:trace>
  <inkml:trace contextRef="#ctx0" brushRef="#br0" timeOffset="83149.92">11909 8242 706 0,'0'0'440'16,"0"0"-195"-16,0 0 18 0,0 0 137 16,0 0-18-16,0 0-69 0,0 0-184 15,0 0-72-15,0 0-2 0,0 0-49 16,0 0-6-16,98-11-22 0,-71 7-1 16,5 3-2-16,4 0 23 0,2 0-43 15,3 1-78-15,-3 0-41 0,0 0-43 16,-2 0-42-16,-6 0-141 0,-4 1-108 15,-8 0-170-15</inkml:trace>
  <inkml:trace contextRef="#ctx0" brushRef="#br0" timeOffset="85042.17">14868 8042 1678 0,'0'0'380'16,"0"0"-153"-16,0 0 25 0,0 0 35 0,0 0-46 16,0 0-69-16,0 0-63 0,0 0-17 15,0 0-12-15,0 0-42 0,0 0-38 16,0-9-67-16,0 9-25 0,-2 4 34 16,2-1-11-16,-3 4 69 0,2 3 23 15,-3 2 12-15,1 2-33 0,0 4-2 16,0 2 3-16,-1 1 16 0,-2 4 23 0,2-1-14 15,-5 2 17-15,2 0-10 0,1-3-4 16,0-3 11-16,-1-2-41 0,3-1-1 16,1-4 0-16,2-2 0 0,1-3-15 15,0-1-1-15,0 1 16 0,7-2 0 16,4 1 0-16,7-1 10 0,6-1 34 16,6-1-9-16,5-1-13 0,4-3-11 15,-2 0-11-15,-2-3-12 0,-5-3-29 0,-7 2-35 16,-7 0-58-16,-5-2 4 0,-5 1-24 15,-1 3-38-15,-4-3-156 0,1 1-189 16,-2 2-442-16</inkml:trace>
  <inkml:trace contextRef="#ctx0" brushRef="#br0" timeOffset="85336.29">15097 8296 1717 0,'0'0'568'0,"0"0"-219"0,0 0-11 15,0 0-9-15,0 0-30 0,0 0-69 16,0 0-73-16,0 0-33 0,0 0-43 0,0 0-81 16,-3-16-25-16,3 16-53 0,0 0-33 15,0 1-15-15,0 6-6 0,3 3 44 16,2 3 88-16,0 5 33 0,-1 3 12 16,1 0-42-16,-1 1 22 0,-1-1-3 15,1 0 19-15,2-2-16 0,-3-1-22 16,4 0-2-16,-3-1-1 0,2-3-25 15,-1-2-3-15,-2 0-42 0,0-3-24 16,-2-1-55-16,0-3-52 0,-1 0 0 16,0-2 2-16,3 0-40 0,-2-1 20 15,4-2-92-15,2 0-118 0,5 0-4 16,-1-4-137-16,16-5-92 0</inkml:trace>
  <inkml:trace contextRef="#ctx0" brushRef="#br0" timeOffset="85869.01">15733 8039 2050 0,'0'0'412'0,"0"0"-228"0,0 0 57 15,0 0 38-15,0 0-46 0,0 0-103 16,0 0-108-16,0 0-22 0,0 0-101 15,0 0-7-15,0 0 57 0,31 22 51 16,-18-5 82-16,2 4 1 0,-4 2-35 16,1-2-23-16,-4 4-23 0,-3-2-2 0,-1 0-27 15,-1 2 11-15,-2-2-3 0,2-1 16 16,0-2 3-16,1-2-1 0,-2 0-15 16,-1-5 15-16,2 0-31 0,-3-5-22 15,2-1 0-15,-2-5 12 0,0-1 39 16,0 1 3-16,0-2 96 0,0 0 44 0,0-2 8 15,0-3-25-15,0-3-104 0,0 0-19 16,1-4 2-16,3 1-2 0,-1 0-11 16,5 0-17-16,0 3-10 0,1-2 13 15,2 3-10-15,5-1 0 0,3 2-9 16,5 1-4-16,5-2 32 0,3 2 15 16,1 4-34-16,0 1 13 0,-4 0 22 15,-2 2 0-15,-1 6 2 0,-4 1 17 16,-2 3 10-16,-3-1-26 0,-5 2-3 15,-1-1-22-15,-8-1-20 0,-3 1 7 16,-12 1 35-16,-13 1 96 0,-9 3 18 0,-14-1-4 16,-8-1-53-16,-1 0-41 0,7-3-16 15,10-5 0-15,11 0-104 0,11-4-39 16,9-2 29-16,4-1 3 0,4 0-14 16,1 0-35-16,1-7-280 0,12-1-211 15,-3 2-500-15</inkml:trace>
  <inkml:trace contextRef="#ctx0" brushRef="#br0" timeOffset="86302.85">16830 8267 271 0,'0'0'1959'0,"0"0"-1610"0,0 0-149 0,0 0 28 16,0 0-1-16,-96-37-29 0,77 33-90 15,1 3-35-15,3 0-1 0,1 1-56 16,4 0-16-16,0 2-57 0,-2 4 19 16,2 4-16-16,1-2 10 0,2 4 19 15,2 0 12-15,3-1-3 0,1 1-19 16,1-1-16-16,0-1-44 0,4 1 5 16,3-1 13-16,3 1 42 0,0-3-3 0,2 2 25 15,2-3 10-15,2-1 3 0,1-4 64 16,3 1 3-16,-1-3-6 0,0 0-13 15,-1 0-7-15,-3-5 20 0,-2-2 34 16,-3-1 29-16,-1 0-4 0,-3 0 19 16,0-2-17-16,0 3-14 0,-1-4-33 15,-1 4-7-15,1-2-2 0,-1 2-10 16,2 1-10-16,-1 1-18 0,1 0-28 16,-2 1-1-16,2 0-21 0,-1 3-12 0,2-1-22 15,4 2-31-15,1 0 6 0,4 2 28 16,1 5 17-16,3 2-45 0,-2 0-70 15,0 2-76-15,-2 0-110 0,-4-3-58 16,-1 1-85-16,1-1-205 0,-5-3-459 16</inkml:trace>
  <inkml:trace contextRef="#ctx0" brushRef="#br0" timeOffset="86618.97">17156 8217 1653 0,'0'0'422'0,"0"0"-208"15,0 0 22-15,0 0 0 0,0 0 1 0,94-40-105 16,-74 39-52-16,1 1 6 0,-1 0-3 16,-2 1-39-16,-2 5-18 0,1 1-14 15,-6 0-12-15,-3 3-13 0,-1-4-29 16,-4 5-12-16,-3-4 10 0,0 5 18 16,0-4 26-16,0 4 16 0,-7-1 0 15,4-2-16-15,-2-2 13 0,0-3 6 16,2-1 9-16,2-2 23 0,-1-1 38 15,2 0 25-15,-1 0 57 0,1-2 36 0,0-6-6 16,0-5-201-16,6-2-87 16,8-5-64-16,8 0-19 0,4 0 12 0,5 2-19 15,4 1 27-15,3 5 6 0,0 0 42 16,0 4-68-16,-1 2-52 0,-1 1-108 0,-2 1-172 16,-3 0-58-16,-11 1-160 0</inkml:trace>
  <inkml:trace contextRef="#ctx0" brushRef="#br0" timeOffset="86937.66">17903 8073 756 0,'0'0'750'0,"0"0"-279"0,0 0-115 15,0 0-94-15,0 0-104 0,0 0-77 16,0 0-36-16,-89-21-45 0,74 21-35 16,2 0-52-16,3 3-12 0,4 2-1 15,2 0 32-15,1 3 6 0,2 0-28 16,-1 0 48-16,2 3 13 0,0-1 27 0,6 2 2 15,3-1 20-15,3-1 12 0,5 2 30 16,3 0 67-16,0-1 10 0,3 0-10 16,3-3 31-16,-2 2 10 0,-3-3-10 15,0 0-29-15,-4-1-29 0,-1 0-17 0,-3 0-22 16,-3-1-9-16,-4 0-35 0,-4-3-19 16,-2 1 0-16,0-1 1 0,0-1 11 15,-8 2 29-15,-7 0 41 0,-6 1 21 16,-5-1-12-16,-2-1-24 0,0-2-33 15,2 0-34-15,7 0-34 0,4 0-71 16,5 0-77-16,-2 0-77 0,6 0-123 16,1 2-67-16,5 3-191 0,0-3-335 15,14 2-83-15</inkml:trace>
  <inkml:trace contextRef="#ctx0" brushRef="#br0" timeOffset="87450.96">19004 8047 1208 0,'0'0'816'0,"0"0"-288"16,0 0-212-16,0 0-175 0,0 0-141 15,0 0-32-15,0 0-16 0,0 0 3 16,0 0 13-16,0 0 9 0,0 0 7 15,-32 60 16-15,32-44 69 0,2-2 27 0,5 3-38 16,6 0-7-16,1-2 13 0,2-1-26 16,2-1 7-16,2-2-10 0,1-4 10 15,3 0 15-15,1-5-9 0,4 0 16 16,3-2-13-16,0 0-19 0,-1-6 0 16,-5-1 22-16,-1-4 28 0,-8-1 35 15,0-4 24-15,-6-2 4 0,-2-3-11 16,-7-1-38-16,-2-2 28 0,-2 1-34 15,-9-2-53-15,-1 5-24 0,-3-1-16 16,-1 7-40-16,-1 1-16 0,-1 3-30 16,-1 5-69-16,3 3-88 0,1 2-128 15,4 0-189-15,4 8-221 0,3-2-493 0</inkml:trace>
  <inkml:trace contextRef="#ctx0" brushRef="#br0" timeOffset="87772.89">19577 8189 881 0,'0'0'714'0,"0"0"-299"16,0 0-78-16,0 0-46 0,0 0 21 15,0 0 69-15,0 0-73 0,0 0-112 16,0 0-49-16,0 0-30 0,0 0-33 16,67-83-40-16,-73 64-44 0,-2-1 0 15,0-2 25-15,1-2 42 0,-2-1-67 16,-1-3-12-16,2-1-4 0,-1 1 15 15,-1-2-21-15,3 2-9 0,1 2 9 0,0 3 21 16,3 5 1-16,0 2 32 0,3 6-1 16,0 1 18-16,0 3-21 0,0-1-8 15,5 1-20-15,3 1-40 0,1-3-35 16,8 0-12-16,3-1-19 0,4 3-14 16,6-1 13-16,3 3-45 0,4 3-3 15,2 1 12-15,-3 5-10 0,1 3-90 0,-6 5-69 16,-3 1-105-16,-8 1-115 0,-7-3-148 15,-12 6-355-15</inkml:trace>
  <inkml:trace contextRef="#ctx0" brushRef="#br0" timeOffset="87943.91">19569 8006 166 0,'0'0'1680'16,"0"0"-1116"-16,0 0-74 0,0 0-112 15,0 0-29-15,0 0-109 0,0 0-193 16,0 0-47-16,96-23-56 0,-65 18 24 15,0-1 7-15,-4 2-35 0,1 3-98 16,-2 0-71-16,-3 1-45 0,-3 0-99 16,-4 0-134-16,-4 0-322 0,-4 0-476 0</inkml:trace>
  <inkml:trace contextRef="#ctx0" brushRef="#br0" timeOffset="89449.86">20976 7737 85 0,'0'0'345'16,"0"0"-22"-16,0 0-144 0,0 0-179 15,0 0-16-15,0 0-75 0,0 0 22 16,0 0 69-16,0 0 85 0,0 0-23 15,-17 2-13-15,17-2 42 0,0 0 75 0,0 0 59 16,0 0 52-16,0 0 15 0,0 0-23 16,0 0-1-16,0 0 3 0,3-1-59 15,3 0-87-15,3-3-125 0,1 3-35 16,7-3 6-16,3 1-3 0,5-1 32 16,3 4 2-16,0 0-1 0,3 0 41 15,-3 0-42-15,-2 7-10 0,-4 1-32 16,-5 2-12-16,0 5 19 0,-5 2-20 0,-1 4 20 15,-8 1 9-15,-3 2 7 0,0 1 19 16,-10 0 6-16,-9 1 17 0,-3 2-7 16,-7 0-3-16,-2-2 35 0,1-3-35 15,1-2 14-15,6-5-27 0,4-3 0 16,5-2 13-16,3-3 19 0,3-2 4 16,4-2-11-16,2-2-25 0,2 0 0 15,0-2 3-15,0 0 97 0,3 0 59 0,8 0-47 16,6-3-33-16,10-2-38 15,11-3-30-15,9 2-11 0,12-3-16 0,3 1-22 16,0 1-86-16,2 0-42 0,-4 1-16 16,-6-1-78-16,-7 1-92 0,-7-2-221 15,-12 3-438-15</inkml:trace>
  <inkml:trace contextRef="#ctx0" brushRef="#br0" timeOffset="89820.77">21783 7826 737 0,'0'0'1386'0,"0"0"-1117"0,0 0-156 16,0 0 87-16,0 0 38 0,86-72-55 0,-57 61-72 16,1 1-28-16,0 4-13 15,-1-1-22-15,-1 6-10 0,-6 1-9 0,-1 0-29 16,-3 0-25-16,-4 5-22 0,0 4 5 15,-2 3 27-15,-4 1-8 0,-1 4-34 16,-2 4-1-16,-5 0 14 0,0 1-7 16,-10 1 25-16,-6 0 26 0,-6 0 19 0,-4 1 13 15,-2 0-16-15,-3-1-1 0,3-4-15 16,3-2-1-16,5-3 0 0,5-3 1 16,2-1-2-16,7-5 1 0,1-2 1 15,3-1-15-15,2-1 15 0,0-1 73 16,2 0 67-16,6 0-38 0,9 0-38 15,8 0-19-15,11-4-45 0,4-1-38 16,5-1-83-16,3 0-22 0,-3 0-32 16,-2 0-15-16,-2 0-64 0,1 3-124 15,-2-2-241-15,-11 1-199 0</inkml:trace>
  <inkml:trace contextRef="#ctx0" brushRef="#br0" timeOffset="90616.4">22820 7930 1228 0,'0'0'1065'15,"0"0"-661"-15,0 0-37 0,0 0 35 16,0 0-111-16,0 0-263 0,0 0-28 15,0 0-75-15,0 0-24 0,0 0-27 0,-3 2 88 16,3 8 38-16,-3-2 60 0,0 3-19 16,0 0 0-16,1 0-3 0,-2-1 0 15,1 0-12-15,0-2-26 0,0-2 0 16,0-1-10-16,1 1-25 0,0-2-6 16,0-3-13-16,1 0-35 0,1 0-3 15,-2-1-3-15,2 0 82 0,-1 0 13 16,1 0 83-16,0-4 44 0,0-5-76 15,0-2-51-15,0-2-26 0,0 0 11 0,4-1-14 16,3 3 26-16,-1 0 3 0,3 4 0 16,-1 0 3-16,1 1-3 0,1 1 0 15,2 1 0-15,-2 0 1 0,3 1 31 16,-3 3-31-16,1-1 0 0,-1 1 18 16,0 1-19-16,2 4-1 0,1 3 0 15,-1 2 1-15,2 3-2 0,-3 0 1 0,1 0-22 16,-2 1 4-16,-3-2 18 0,-1-2 0 15,-1 0-27-15,-4-5 27 0,0 1-12 16,-1-4 13-16,0-1 15 0,0-1 26 16,0 0 42-16,0 0 18 0,2-1-35 15,1-5-66-15,2-3-25 0,3-4-67 16,0-3 16-16,3 0-64 0,3-4 32 16,3 1 44-16,3 0 19 0,2 2-47 15,2 0 15-15,-2 6 54 0,3 0 23 0,-5 4 48 16,-1 1-19-16,-2 4-10 0,-3-1-6 15,0 3-9-15,-3 0 24 0,0 0-12 16,-4 4-15-16,1 3 19 0,-3-1-20 16,1 5 0-16,-4-3-19 0,0 5 0 15,-2 0-6-15,0 1-11 0,-7 0-18 16,1 2 3-16,-2-2-14 0,0 2-25 16,0-4-68-16,2 1-87 0,3-1-160 0,3-3-196 15,0-1-162-15</inkml:trace>
  <inkml:trace contextRef="#ctx0" brushRef="#br0" timeOffset="91234.14">23512 7863 2275 0,'0'0'459'0,"0"0"-212"0,0 0 16 16,0 0-113-16,0 0-150 0,0 0-4 15,0 0-72-15,0 0 9 0,0 0 67 16,0 0 92-16,0 0 26 0,16 32-51 16,-15-21-42-16,-1-4-22 0,2 1 0 15,-2 0 0-15,0-3-1 0,0-1-2 0,0 0-41 16,0-3-17-16,0-1 8 0,0 0 50 16,1 0 44-16,2-4 99 0,1-3-51 15,3-3-92-15,2-3-42 0,-2-1 14 16,4-3 15-16,-2-1-22 0,2 3 7 0,0-2-32 15,-1 6-4-15,0-1 55 0,-2 6 9 16,1 0 19-16,-3 4 12 0,0-1 1 16,-1 2 28-16,0 1-60 0,2 0-6 15,1 4 6-15,2 2 22 0,3 2-3 16,0 4 22-16,1-1-28 0,2 2 1 16,-1-1-14-16,-1-1 0 0,0 1-2 15,-1-2 0-15,-1 0 2 0,-3 0-16 16,-1-3-16-16,-4 0-3 0,1-2-9 15,-4-1-1-15,-1-3 4 0,0-1 41 0,0 0 10 16,0 0 56-16,0 0 52 0,0 0 24 16,2-5-28-16,1-2-114 0,1 0-22 15,1-2 20-15,1 0 2 0,1-1 1 16,1 3-1-16,2-2-22 0,-2 2 21 16,4 1 0-16,1-1-18 0,-2 1 17 0,3 0 1 15,0 0 1-15,0 1 2 0,3 2-2 16,-3-1-22-16,1 2-6 0,0 2 28 15,-1 0 1-15,-1 0-1 0,0 0-18 16,-1 3-55-16,-1 5 16 0,-1 1 0 16,0 2 22-16,-4 1-12 0,-1 1-17 15,-2-2-15-15,-3 3-33 0,0 2 45 16,-3-2-74-16,-3 2-61 0,-4-2-66 16,-3 1-94-16,3-3-249 0,-9 2-457 0</inkml:trace>
  <inkml:trace contextRef="#ctx0" brushRef="#br0" timeOffset="92372.94">25687 7491 2217 0,'0'0'517'0,"0"0"-254"0,0 0 6 16,0 0 65-16,0 0-47 0,0 0-98 0,0 0-108 15,0 0-56-15,0 0-25 0,0 0-59 16,0 0-20-16,0-6-56 0,-2 18 12 16,-1 6 123-16,-1 7 33 0,0 3-2 15,-3 4 10-15,2 3-6 0,1 1-17 16,1-1-18-16,2-2 0 0,1 1 0 16,0-3 10-16,0-3-9 0,0-3-1 15,0-4-3-15,0-3-47 0,0-3 2 0,0-5-27 16,0-1-32-16,0-7 8 0,0 1 77 15,1-3 22-15,-1 0 140 0,1 0 39 16,-1-4 7-16,0-2-45 0,0-5-138 16,0 0 22-16,-5-2-24 0,-3-1 8 15,-4-2-9-15,-3 1-40 0,-4-1 18 16,-4 4 0-16,-1 1-6 0,-7 4-22 16,-2 3 8-16,-4 1 5 0,-1 3 21 15,-2 0 13-15,2 5 1 0,1 2 2 16,6-1 1-16,7 5-1 0,4-3-41 0,5 4-9 15,4 1-19-15,5 0 9 0,3 2 16 16,3 2-26-16,6 1 21 0,11 0 49 16,2 0 45-16,7 0 2 0,5-3 13 15,2 0-19-15,-2-5-21 0,1-1-20 0,-2-3-41 16,-2-4-50-16,1-1-20 0,1-1-83 16,3-1-77-16,2-5-95 0,2 0-93 15,0 0-197-15,-10-1-511 0</inkml:trace>
  <inkml:trace contextRef="#ctx0" brushRef="#br0" timeOffset="92544.16">25991 7864 1353 0,'0'0'1324'0,"0"0"-961"0,0 0-56 16,0 0 32-16,0 0-131 0,0 0-136 0,0 0-72 16,0 0-28-16,0 0-28 0,0 0-48 15,0 0-76-15,1 1 18 0,-1 9 117 16,0-2 17-16,3 3-61 0,1-2-122 15,-1-1-56-15,4-1-39 0,-1-1-131 16,-1-3-350-16,-34-66-479 0</inkml:trace>
  <inkml:trace contextRef="#ctx0" brushRef="#br0" timeOffset="92687.84">26149 7736 2372 0,'0'0'455'0,"0"0"-249"0,0 0-34 15,0 0 58-15,0 0-78 0,0 0-152 16,0 0-50-16,0 0-119 0,0 0-70 16,0 0-298-16,0 0-625 0,-10-16 533 15</inkml:trace>
  <inkml:trace contextRef="#ctx0" brushRef="#br0" timeOffset="93102.58">26659 7822 2043 0,'0'0'647'15,"0"0"-351"-15,0 0-12 0,0 0 37 16,0 0-100-16,0 0-110 0,0 0-111 16,0 0-4-16,-85-25-27 0,70 27-19 15,2 4-1-15,-2 3-12 0,5 0-41 16,1 3 22-16,-1-2 9 0,0 0-29 15,5 0-35-15,-1 1-33 0,3-2-29 16,3 1-17-16,0-2-29 0,1 2-17 16,7-2 142-16,2 0-52 0,2-2-23 15,3-5 29-15,1 1 166 0,-2-2 9 0,2 0 196 16,-1-7 91-16,-1 1 18 0,0-2-29 16,1-1-73-16,-2 0-25 0,2 0-21 15,-1 1-12-15,-3 2-68 0,2 0 50 0,-4 0-12 16,-1 1-14-16,-1 3-44 0,-1-1 10 15,-3 3-13-15,0 0-41 0,-2 0-22 16,5 0-101-16,2 3-9 0,4 3 72 16,4 2 26-16,2 2-26 0,2-1-38 15,-1 1-35-15,-2-2-29 0,-3 0-90 16,0-2-62-16,-5-1-85 0,1-1-135 16,-4 0-467-16</inkml:trace>
  <inkml:trace contextRef="#ctx0" brushRef="#br0" timeOffset="93855.12">27655 7981 1043 0,'0'0'420'0,"0"0"-124"15,0 0-65-15,0 0-79 0,0 0-67 16,0 0-85-16,0 0-52 0,0 0-188 16,0 0-167-16,0 0-234 0</inkml:trace>
  <inkml:trace contextRef="#ctx0" brushRef="#br0" timeOffset="97096.94">3598 11192 1894 0,'0'0'654'0,"0"0"-351"0,0 0 5 16,0 0-28-16,0 0-29 0,0 0-81 15,0 0-73-15,0 0-53 0,0 0-44 0,0-9 0 16,0 9-35-16,0 0-12 0,1 0-9 16,-1 0 5-16,2 2-8 0,-1 6-61 15,5 4 31-15,0 6 89 0,2 6 2 16,1 4 49-16,-3 3-20 0,1 3-27 15,0-1-2-15,-4 3 9 0,0-2-11 16,-1-2-3-16,-1-4-44 0,0-2 9 0,2-5-23 16,0-3-50-16,2-4-42 0,-2-2-39 15,1-4-62-15,0-2-39 0,-3-2-73 16,1-2-179-16,-1-2-149 0,1-3 6 16</inkml:trace>
  <inkml:trace contextRef="#ctx0" brushRef="#br0" timeOffset="97325.16">3702 11112 2055 0,'0'0'340'16,"0"0"-269"-16,-3-66-68 0,3 42 49 16,0-4 132-16,9 4-4 0,1 3 9 15,3-2-99-15,4 4-7 0,0 0-61 16,5 2-22-16,5 1-67 0,3 3 3 15,5 1-35-15,3 3 19 0,3 1 25 0,3 6-48 16,0-1-132-16,5 3-33 0,-5 0-66 16,-1 5-144-16,-7 6-46 0,-12-4-239 15</inkml:trace>
  <inkml:trace contextRef="#ctx0" brushRef="#br0" timeOffset="97492.96">3839 11275 1532 0,'0'0'691'0,"0"0"-322"16,0 0-140-16,0 0 44 0,0 0 1 16,0 0-159-16,0 0-115 0,0 0 0 15,0 0-26-15,0 0-31 0,92-18 6 16,-55 9 29-16,5 0-39 0,3-1-95 16,-5 1-69-16,-2-1-78 0,-2 2-237 15,-9 0-227-15</inkml:trace>
  <inkml:trace contextRef="#ctx0" brushRef="#br0" timeOffset="97668.86">4395 11203 684 0,'0'0'658'0,"0"0"-427"15,0 0 52-15,0 0 2 0,0 0-22 16,0 0-50-16,0 0-81 0,15 79-20 16,-11-64-18-16,-1 0-30 0,2 0-19 15,-2-1-23-15,0-1-22 0,-1-2-61 16,-1 2-29-16,2-1-32 0,-2-1-97 15,1 0-98-15,-2-2-179 0,0-3-184 16</inkml:trace>
  <inkml:trace contextRef="#ctx0" brushRef="#br0" timeOffset="97798.87">4522 11114 718 0,'0'0'1314'0,"0"0"-1071"0,0 0-227 16,0 0 26-16,0 0-42 0,0 0-77 0,0 0-196 15,0 0-243-15,0 0-266 16,0 0 97-16</inkml:trace>
  <inkml:trace contextRef="#ctx0" brushRef="#br0" timeOffset="98098.27">4800 11278 368 0,'0'0'434'0,"0"0"-121"0,0 0 130 15,0 0 12-15,0 0-93 0,0 0-71 16,0 0 15-16,0 0-2 0,0 0-222 16,0 0-82-16,-23-40-23 0,19 24-31 15,2 2 54-15,2-2 26 0,0 2-14 16,0-2 14-16,6 1-24 0,7-2-2 0,0-1-14 16,3 0-15-16,7 1-50 0,4 3-8 15,2 1 30-15,1 4-1 0,1 4 36 16,-3 2-20-16,1 3 42 0,0 0 2 15,-2 7-2-15,-1 2-1 0,-2 5-54 0,-3 0 1 16,-4 2-23-16,-4 2-20 0,-4 0-10 16,-3 2 49-16,-2 2 13 0,-4 0 32 15,0 1-22-15,-7 1-75 0,0 0-75 16,-2-2-211-16,2-7-216 0,0-1-480 0</inkml:trace>
  <inkml:trace contextRef="#ctx0" brushRef="#br0" timeOffset="98549.93">5633 10837 2395 0,'0'0'705'16,"0"0"-424"-16,0 0-163 0,0 0-52 15,0 0-66-15,0 0-140 0,0 0-1 0,0 0 141 16,0 0 35-16,33 66-31 0,-24-41 37 15,4-1 13-15,-3 3-51 0,0 0-3 16,1-1 13-16,0 0-11 0,-3-3 30 16,1-3-29-16,-2 0-3 0,-3-4 0 15,1-4-41-15,-2-1-42 0,-2-5 0 16,1-1-19-16,-2-4 28 0,0 0 74 16,0-1 52-16,-5 0 140 0,-2 0-1 15,-3-6-58-15,-7-1-131 0,-5-3-1 16,0-1 33-16,-1 2 63 0,0 0 17 0,0 2-36 15,0 4-37-15,0 0-9 0,-3 3-32 16,-1 0-13-16,1 4-19 0,4 3-21 16,2 4-16-16,3 2-16 0,5-1 32 15,2 4 18-15,3-2 3 0,4-2-25 16,3-1-6-16,0-2 3 0,3 0-55 0,7-1 93 16,2 1 22-16,3-2 64 15,6-1 28-15,5-2-13 0,5 0-19 0,7-3-54 16,3-1-6-16,1 0-91 0,4-7-49 15,-4 1-77-15,-1-3-68 0,-4 0-137 16,-4-3-122-16,-10 6-240 0,3-6-391 0</inkml:trace>
  <inkml:trace contextRef="#ctx0" brushRef="#br0" timeOffset="99436.86">8285 10482 176 0,'0'0'1282'0,"0"0"-781"16,0 0-74-16,0 0-27 0,0 0-85 15,0 0-69-15,0 0-90 0,0 0-87 16,0 0-45-16,0 0-24 0,-2-3-79 16,2 5-49-16,0 6-6 0,0 4 7 15,0 9 127-15,0 8 48 0,0 5 35 16,2 6-42-16,1 2-18 0,0-1 43 16,-1-2-41-16,4 1-24 0,1-3-1 15,-1-3 15-15,3-2-14 0,-2-3 1 16,3-4 15-16,-3-2-17 0,-1-4-3 0,0-4-23 15,-1-4-72-15,-2 0-85 0,-3-5-79 16,0 0-44-16,0-5-70 0,0-1-153 16,0 0-57-16,0 0 84 0</inkml:trace>
  <inkml:trace contextRef="#ctx0" brushRef="#br0" timeOffset="99655.22">8383 10669 251 0,'0'0'1752'0,"0"0"-1451"0,0 0-213 15,0 0 202-15,0 0-16 0,0 0-53 16,0 0-84-16,0 0-102 0,0 0-35 16,47-69-41-16,-26 63-26 0,3 2 28 15,3 4-5-15,4 0 44 0,2 7 15 16,0 6-15-16,0 2-1 0,0 1 0 16,-4 0-34-16,-4 1-6 0,-4-1-17 0,-5-2-32 15,-2-1-26-15,-5-3-12 0,-2-1-63 16,2 1-64-16,-2-3-66 0,3-1-157 15,0-1-53-15,2-4-199 0</inkml:trace>
  <inkml:trace contextRef="#ctx0" brushRef="#br0" timeOffset="99855.77">9246 10583 1907 0,'0'0'538'0,"0"0"-251"0,0 0-11 16,0 0-93-16,0 0 14 0,0 0-70 15,-79-22-95-15,47 22 3 0,-5 0 28 16,-1 6 1-16,2 3-30 0,4 0-34 16,4 3-10-16,3-1-12 0,5 2 9 15,1-1-3-15,2 2-82 0,7-1-115 0,1 1-64 16,2-2-28-16,1-1-66 0,0 0-90 16,3-4-189-16,2-1-54 0</inkml:trace>
  <inkml:trace contextRef="#ctx0" brushRef="#br0" timeOffset="100121.77">9172 10579 1436 0,'0'0'770'16,"0"0"-279"-16,0 0-166 0,0 0-15 15,0 0-91-15,0 0-108 0,0 0-111 0,0 0-9 16,0 0-17-16,0 0-31 0,0 0-54 15,11 14 83-15,-7 1 28 0,4 5 47 16,0 3 4-16,-1 4 0 0,3 1-10 16,0 2-22-16,-1-1 9 0,-2 0 17 15,-1-2-33-15,-1-1-12 0,-2-3-10 16,0-1-47-16,-3-3-38 0,0-1-54 16,0-1-94-16,0-5-116 0,2 0-203 15,-2-3-618-15</inkml:trace>
  <inkml:trace contextRef="#ctx0" brushRef="#br0" timeOffset="100482.76">9526 10875 2114 0,'0'0'479'0,"0"0"-157"0,0 0 65 15,0 0-41-15,0 0-103 0,0 0-95 16,0 0-69-16,0 0-79 0,0 0-38 15,0 0-50-15,3 4 19 0,-2 9 69 16,3 1 12-16,0 2 1 0,1 2-13 16,-1 3 0-16,1 0 0 0,2 0-13 15,1-1 12-15,1-1 1 0,4 2 0 16,1-3-1-16,1-3-43 0,5 2 0 16,-2-4 3-16,3-2 10 0,0 0-1 0,4-5 10 15,-2-3 22-15,3-3 1 16,3 0 18-16,-2-4 12 0,2-7 7 0,-3-5 28 15,0-2 4-15,-4-3 11 0,-1-1-8 16,-1-3-7-16,-2-3-29 0,-1 3-35 16,-4-2 14-16,-2 0 12 0,-6 1-7 15,-2 1-6-15,-3 0-15 0,0 2-62 0,-2 2-57 16,-2 3-85-16,2 6-90 0,-1 4-177 16,2 2-302-16,1 2-835 0</inkml:trace>
  <inkml:trace contextRef="#ctx0" brushRef="#br0" timeOffset="101924.49">11219 10900 1576 0,'0'0'513'0,"0"0"-263"0,0 0-92 0,0 0-22 16,0 0 22-16,0 0-26 0,0 0-52 15,0 0-40-15,0 0-40 0,0 0-22 0,0 0-20 16,0 14-16-16,-3-7 21 0,-1 5 37 16,-1 2 29-16,-2 1 19 0,0 1-19 15,1 0-3-15,-2 1 12 0,-1-1-3 16,-1-2-22-16,1-1-13 0,2-2-62 15,0 2-63-15,0-4-116 0,2-1-134 16,4-3-245-16,-1-2-471 0</inkml:trace>
  <inkml:trace contextRef="#ctx0" brushRef="#br0" timeOffset="104359.79">15130 10426 1056 0,'0'0'752'15,"0"0"-440"-15,0 0-173 0,0 0 71 16,0 0 26-16,0 0-49 0,0 0-104 15,0 0-70-15,0 0 3 0,0 0-15 0,-3-25 0 16,3 24-1-16,0 0-2 0,0-1-21 16,0 2-34-16,0 0-78 0,-3 0-101 15,2 0-145-15,-2 2-191 0,-1 2 243 16,1 0 30-16,0-1 31 0,1 2-94 16,-3-1 40-16,29-22 302 0</inkml:trace>
  <inkml:trace contextRef="#ctx0" brushRef="#br0" timeOffset="105063.99">15147 10710 62 0,'0'0'1186'0,"0"0"-756"0,0 0-144 15,0 0-20-15,0 0-88 0,0 0-26 0,0 0-36 16,0 0-26-16,0 0 16 0,0 0-13 16,0 0-38-16,3 66-20 0,2-53 0 15,2-1 7-15,1 1-39 0,0 1 10 16,-1-2 3-16,3 0-16 0,1-2 32 15,3 2 13-15,0-3 34 0,0-3 10 16,2-1 10-16,0-2-17 0,1-2 7 16,-4-1-20-16,3 0-2 0,-3-4 5 15,1-4 6-15,-2-2 1 0,-2-4-19 16,-1-1 12-16,-4-6-25 0,1-4-13 0,-6 0 3 16,0-7-18-16,0-3-19 0,-3-2 0 15,-2-2-2-15,-5 0 0 0,0 0-22 16,-1 2 23-16,0 1-10 0,2 4 11 15,-1 3 31-15,0 0-28 0,3 5 6 16,0 0-8-16,2 5 36 0,2 1 7 16,-1 0-16-16,1 1-1 0,3-1-26 0,0 2-1 15,0-2 0-15,7-2-21 0,2 1-1 16,4 1-2-16,4 1 23 0,3 2-44 16,5 2-5-16,4 2-24 0,7 1 33 15,6 3 4-15,0 0-1 0,2 5 7 16,-1 2 5-16,-5 0-90 0,-5 9-64 15,-4 2-3-15,-9 6-30 0,-5 4-39 16,-7 2 34-16,-8 2-30 0,-3 4-46 16,-13 1-141-16,-1-9-277 0,-20 14-481 0</inkml:trace>
  <inkml:trace contextRef="#ctx0" brushRef="#br0" timeOffset="105228.89">15293 10619 871 0,'0'0'726'0,"0"0"-216"0,0 0-106 15,0 0-75-15,0 0-75 0,0 0-37 0,0 0-185 16,0 0-32-16,0 0-90 0,0 0-2 16,95-23 12-16,-62 20 32 0,3 3 28 15,0 0-44-15,-1 0-135 0,-3 0-120 16,-2 1-22-16,0 3-273 0,-8 0-203 16</inkml:trace>
  <inkml:trace contextRef="#ctx0" brushRef="#br0" timeOffset="105478.11">15835 10699 316 0,'0'0'1585'0,"0"0"-1092"0,0 0-203 0,0 0 6 16,0 0-49-16,0 0-56 0,-89 24-54 16,70-15-46-16,0 0-43 0,3 1-48 15,3 1-10-15,3-2-18 0,4 1-13 0,2 1-4 16,4-2-2-16,0 2 2 0,4-1 23 15,4 2 21-15,2-2 1 0,1 1 13 16,4 0-11-16,-1-2-1 0,5 1-1 16,-1-2-3-16,0 0-32 0,2-3-19 15,0-3-45-15,0 0-29 0,3-2-26 16,0-4-87-16,3-5-123 0,-2-3-174 16,-4 3-165-16,7-7-415 0</inkml:trace>
  <inkml:trace contextRef="#ctx0" brushRef="#br0" timeOffset="105729.87">16149 10664 2226 0,'0'0'597'0,"0"0"-241"0,0 0-44 15,0 0-52-15,0 0-43 0,0 0-104 16,0 0-72-16,0 0-38 0,0 0-3 0,0 0-76 16,0 0 1-16,12 18 75 0,-5-1 6 15,0-1 44-15,4 4-8 0,-3-1 5 16,-1 3-3-16,3-2 2 0,-3 1-21 15,0-2-22-15,-1-1-3 0,-1-2-28 16,-1-1 3-16,0-2-37 0,0-1-30 16,-4-2-33-16,0-4-42 0,0 0-54 15,0-4-63-15,0 1-36 0,0-2-5 0,0-1-131 16,0 0-119-16,5-5 204 0,-1 0-252 16</inkml:trace>
  <inkml:trace contextRef="#ctx0" brushRef="#br0" timeOffset="105995.02">16541 10660 878 0,'0'0'1283'0,"0"0"-924"0,0 0-8 15,0 0-24-15,0 0-79 0,0 0-248 0,0 0-61 16,0 0 24-16,0 0 37 0,-92-6 0 16,74 14-13-16,3 2-19 0,3-2 0 15,1 3-3-15,2 1 7 0,0-1 15 16,2 2-10-16,3 0-5 0,1-2-84 15,3 1-52-15,0-1-23 0,4-3 65 16,8 0 72-16,1 0 50 0,5-2 42 16,1-2 3-16,4 1-43 0,0-2 24 0,2-2 19 15,1 0 0-15,-2-1-45 0,2 0-38 16,-3 0-53-16,2 0-22 0,1-2-42 16,-2-1 29-16,4 2-23 0,-1-3-228 15,-7 3-199-15,7-6-455 0</inkml:trace>
  <inkml:trace contextRef="#ctx0" brushRef="#br0" timeOffset="106289.13">17237 10423 726 0,'0'0'1450'0,"0"0"-1181"0,0 0-73 16,0 0 20-16,0 0-46 0,0 0-80 16,0 0-90-16,0 0-48 0,98-40-16 15,-71 36 48-15,-1 4 13 0,-4 0-29 16,1 0-68-16,-4 0-58 0,-2 0-93 0,-3 4-83 15,-5 2-241-15,-1-2-135 0</inkml:trace>
  <inkml:trace contextRef="#ctx0" brushRef="#br0" timeOffset="106447.52">17329 10566 1186 0,'0'0'679'0,"0"0"-173"0,0 0-228 16,0 0-101-16,0 0-103 0,0 0-74 15,0 0-1-15,0 0-28 0,78-27 26 16,-58 22-55-16,-2 0-87 0,0 1-39 16,0 1-26-16,-2-1-111 0,1 2-229 15,-7-1-552-15</inkml:trace>
  <inkml:trace contextRef="#ctx0" brushRef="#br0" timeOffset="110832.19">18700 10339 378 0,'0'0'313'0,"0"0"-120"16,0 0 35-16,0 0 22 0,0 0-54 15,0 0-27-15,0 0 39 0,0 0 6 16,0 0-65-16,0 0 3 0,-42-9 16 15,39 4 6-15,0 1-17 0,0 1-16 16,-1-1-19-16,4 0 5 0,0 0-25 16,0 0 0-16,0-1 6 0,0 1-42 0,4-1-66 15,2-1 0-15,4-1-51 0,5 1-12 16,2 1-26-16,6 1 4 0,4 1 27 16,5 2 30-16,1 1 12 15,0 1-16-15,-1 7 16 0,-2 5 13 0,-5 5-20 16,-5 1-15-16,-6 4-4 0,-8 1-5 0,-3 4 44 15,-3-3 2-15,-11 5 1 0,-7-1 42 16,-7 0-13-16,-3-1-4 0,-5 1 14 16,1-5-23-16,1-2-13 0,3-4-3 15,5-5 1-15,4-4 34 0,5-3 9 16,4-2 26-16,4-3 29 0,5-1 15 16,-1 0 12-16,2 0 32 0,0 0-4 15,0 0-17-15,2 0-28 0,3-3-109 16,5-4-34-16,5-1-75 0,6-2-3 15,11 0 14-15,6-2-12 0,7-1 12 0,5 2-19 16,0-1-19-16,-4 1-42 0,-1-1-39 16,-8 3-40-16,-3 0-17 0,-6 1-72 15,-2-1-157-15,-5 3-144 0,-6 0-136 16</inkml:trace>
  <inkml:trace contextRef="#ctx0" brushRef="#br0" timeOffset="111166.02">19358 10422 10 0,'0'0'1559'15,"0"0"-1046"-15,0 0-141 0,0 0-11 16,0 0-53-16,0 0-97 0,0 0-39 16,0 0-39-16,0 0-32 0,0 0-46 15,0 0-55-15,-8-11-44 0,8 11-35 16,0 2-23-16,0 0 7 0,2 5 70 16,0-1 22-16,5 3-10 0,-1 0 0 15,1-1 0-15,4 0-6 0,4-1 7 16,1-1 8-16,7-1 3 0,3-3 1 0,4-1 1 15,4-1 18-15,0 0 1 16,-1-3-18-16,-1-3 20 0,-3-3 29 0,-6 1 9 16,-6-4 22-16,-5-1 23 0,-6 0 18 15,-5-1-4-15,-1 0 7 0,-6 0-1 16,-8-3-7-16,-6 1-59 0,-6 1-59 0,-3 0-14 16,-3 3-14-16,0 3 0 15,4 4 0-15,2 1-6 0,5 4-82 0,1 0-72 16,7 3-67-16,0 3-46 0,5 2-44 15,0-1-25-15,1 3-85 0,5-3-139 16,2 0-194-16</inkml:trace>
  <inkml:trace contextRef="#ctx0" brushRef="#br0" timeOffset="111667.91">20118 10239 1823 0,'0'0'603'0,"0"0"-328"0,0 0-70 0,0 0-9 16,0 0-177-16,0 0-19 0,0 0-138 15,0 0 122-15,0 0 16 0,0 0 39 16,30 50 15-16,-25-32-21 0,0-1-17 15,0 0-13-15,-3-2-3 0,1 1-16 16,0-5-13-16,-1 1-16 0,-1-4 10 0,-1-2-33 16,0-1-41-16,0-2-7 0,0-2-13 15,0-1 26-15,0 0 103 0,0 0 42 16,0-4 19-16,0-2-61 0,0-5 0 16,0-1 13-16,0-5 100 0,0-1-17 15,0 0-12-15,2 0 3 0,2 0-10 16,1 4 16-16,-2-1 3 0,0 5 15 15,0 0 7-15,0 3-7 0,0 2-22 0,0 0-4 16,1 1-35-16,1 2-27 0,2 2-23 16,1-2-66-16,7 2-9 0,4 0 18 15,4 2 28-15,0 4 1 0,1 3-1 16,2 1-12-16,-1 3 22 0,-1 1 3 0,-1 2-10 16,0-1-12-16,-3 1-6 0,-1-3 9 15,-1-2 3-15,-5-2-29 0,-1-3-35 16,-3 0-3-16,-1-5-17 0,0 1-9 15,-1-2-65-15,3-2-79 0,-1-6-214 16,1 3-255-16,0-9-335 0</inkml:trace>
  <inkml:trace contextRef="#ctx0" brushRef="#br0" timeOffset="111862.76">20633 10169 1552 0,'0'0'455'0,"0"0"-66"0,0 0-66 15,0 0 1-15,0 0-58 0,0 0-98 16,0 0-44-16,0 0-7 0,0 0-26 15,0 0-91-15,0 0-78 0,-25-26-103 16,27 34 26-16,-1 4 120 0,0 2 34 16,2 3 1-16,0 1 0 0,1 1-16 15,-4-1-16-15,2 0-26 0,-2-1-44 0,0 1-52 16,0-3-26-16,0-2-52 0,0-1-107 16,-2-3-177-16,-2-1-128 0</inkml:trace>
  <inkml:trace contextRef="#ctx0" brushRef="#br0" timeOffset="112178.16">20942 10024 2224 0,'0'0'443'0,"0"0"-227"16,0 0-4-16,0 0 107 0,0 0-72 15,0 0-218-15,0 0-29 0,0 0-86 16,0 0-3-16,0 0-12 0,0 0 101 0,-13 35 1 16,13-9 8-16,0 3 4 0,0 2 3 15,0 4 98-15,0-2-51 0,-4 1-18 16,0 0-29-16,0-3 18 0,1 0-5 16,0-1-29-16,0-2-12 0,1-1 11 15,1-4-10-15,-1 0-21 0,2-5-12 16,0-5-20-16,0-1-50 0,0-4-54 15,0-3-78-15,0-1-69 0,0-3-82 16,3-1-96-16,0 0-142 0,5-4-517 0</inkml:trace>
  <inkml:trace contextRef="#ctx0" brushRef="#br0" timeOffset="112776.78">21215 10266 2108 0,'0'0'498'15,"0"0"-227"-15,0 0-9 0,0 0 6 0,0 0-77 16,0 0-115-16,0 0-76 0,0 0-57 16,0 0-38-16,0 0-10 0,-5 12 79 15,5-1 26-15,2 2 1 0,-2 4 15 16,0 0-13-16,0 1 108 0,0 0-57 16,-5-3-54-16,1 2-3 0,2-4-15 15,-3 1-14-15,2-5-13 0,0-2-41 16,3-1-15-16,-1-4-24 0,1-2 32 15,0 0 93-15,0 0 52 0,0-5 107 16,0-4-73-16,0 0-86 0,1-2-19 0,1-3 19 16,1-1 3-16,0 1-3 0,0-2-25 15,3 1-7-15,2 0 10 0,0 0-10 16,3-1-16-16,1 3 19 0,0 1 11 16,2 2 18-16,-5 4 41 0,-2 3 7 15,-4 0-45-15,0 3-3 0,0 0-39 16,0 0-86-16,-2 8 125 0,3 1 0 15,-1 3 29-15,2 1-3 0,-2-2 3 0,0 2-17 16,0-1 20-16,-2-2-30 0,0-2 11 16,-1-2-11-16,0-2 14 0,0-2-16 15,2-2 3-15,-2 2 44 0,0-2 46 16,0 0 12-16,2 0-42 0,-2-3-9 16,5-3-54-16,-1-5-10 0,3 0-69 15,2-2-3-15,5 0 31 0,-2-1-38 16,4 2 18-16,-2-2 20 0,1 5 29 15,-4 0 22-15,-1 3 48 0,0 1 22 0,-4 1 0 16,1 1-40-16,-2 1-30 0,-1 2-38 16,2 0 3-16,-3 0-26 0,2 1 3 15,1 4 30-15,0 4 28 0,1 0 28 16,0 2-18-16,1 0-10 0,-3 1-29 16,-2-2 4-16,0 0-26 0,-3 1-20 15,0-4 7-15,0 4-26 0,-4-4-42 0,-3 3-97 16,-4-3 38-16,2 1-146 0,0-4-431 15</inkml:trace>
  <inkml:trace contextRef="#ctx0" brushRef="#br0" timeOffset="113364.84">21674 10247 1529 0,'0'0'394'0,"0"0"-99"16,0 0 48-16,0 0-40 0,0 0-92 15,0 0-211-15,0 0-3 0,0 0 3 16,0 0 74-16,0 0-4 0,0 0-16 16,22 37 1-16,-22-24-14 0,0-2 26 15,0 1-13-15,-3-3-35 0,0-1-19 0,3-3 0 16,-2-3 0-16,2 0 13 0,-2-1-13 16,2-1-13-16,0 0-16 0,-1 0 29 15,1 0 37-15,0-3 30 0,0-2-67 16,0-2-19-16,4-5-29 0,0-1 13 15,5 0-9-15,-3 0-23 0,2-2 19 16,-2 3-3-16,5 2 51 0,-3 0-22 0,1 2-4 16,2 0-3-16,-1 3 29 15,0 2 35-15,4-1 9 0,-3 0-21 0,0 1 9 16,1 3-10-16,-2 0 13 0,-1 0 0 16,-1 0-10-16,-1 0-12 0,-1 4-12 15,0 1-1-15,1-1 0 0,-3 1-1 16,-1 0-28-16,1 1-2 0,-2-3-1 15,-1 1 10-15,-1-3-4 0,0 2 4 16,0-2-13-16,0-1-10 0,0 0 45 0,0 0 16 16,0 0 45-16,0 0-36 0,3-4 39 15,0-2-64-15,5-2-7 0,1-3-18 16,0-1-13-16,4 0-10 0,4 0-6 16,0-1 18-16,4 2-15 0,0 3 32 15,1 0 0-15,-3 1 3 0,-3 6-16 16,-3 0 6-16,-4 1 24 0,-1 0-46 0,-2 4 29 15,0 3 19-15,-1 2 38 0,1 2-3 16,1 1 1-16,-3 0-7 0,1 0-13 16,-4 1-16-16,-1-1-20 0,0 1-2 15,0-1-7-15,-3-1-19 0,-1 0-3 16,0-2-59-16,-3-1-67 0,2-2-4 16,2-4-55-16,-2 1-143 0,2-3-243 15,-2 0-424-15</inkml:trace>
  <inkml:trace contextRef="#ctx0" brushRef="#br0" timeOffset="113714.9">22127 9907 1156 0,'0'0'527'0,"0"0"-299"0,0 0 22 16,0 0 73-16,0 0-110 0,0 0-158 15,0 0-55-15,0 0 0 0,79-22 13 16,-67 34-11-16,-1 1 14 0,-1 3-13 16,-4 4 17-16,-4-1 5 0,-2 2-8 15,0-2-15-15,-5-4 1 0,-3 1 23 16,-3-3 19-16,2-2-1 0,1 0-27 16,0-3 18-16,2-1-10 0,0-2-5 15,3-1-17-15,3-2-1 0,0-2 11 0,0 0 51 16,0 0 175-16,0 0 2 15,5 0-80-15,6-5-132 0,4 2-29 0,6-5-73 16,6 1 16-16,2 1-31 0,1 2-14 16,1 0-22-16,-2 3-89 0,-1 1-108 15,-3 0-14-15,0 0-112 0,-8 1-284 0,0 1-463 16</inkml:trace>
  <inkml:trace contextRef="#ctx0" brushRef="#br0" timeOffset="113926.59">22814 10315 1934 0,'0'0'460'0,"0"0"-402"0,0 0 29 0,0 0 145 16,0 0-20-16,0 0-26 0,0 0-90 15,6 68-19-15,-6-56-23 0,0 1-13 16,-6-2-41-16,0 1-11 0,-3-2-39 15,1 2-27-15,-3-1-60 0,-1 1-75 16,1-2-90-16,-1-2-219 0,2-2-492 16</inkml:trace>
  <inkml:trace contextRef="#ctx0" brushRef="#br0" timeOffset="115062.03">23745 10401 957 0,'0'0'668'0,"0"0"-333"15,0 0-134-15,0 0-39 0,0 0-56 16,0 0-83-16,0 0-20 0,0 0 26 16,0 0 7-16,0 0 16 0,0 0-4 15,-8 50-6-15,8-42 3 0,1-2-6 16,1 1-7-16,1-2 6 0,-1 1-12 15,1-2 0-15,2 3 16 0,-1-3 19 16,4-2 22-16,0 1 7 0,1-2 15 16,5-1 7-16,0 0-7 0,3-4-1 15,0-2-21-15,0-2-14 0,-1-1-34 0,-4 0 22 16,-3-2 28-16,-2-5 18 0,-4 0-30 16,0-5-20-16,-3-5-31 0,0-2 9 15,0-4-31-15,0-3 0 0,-3-1 0 16,0 1-18-16,1 3 18 0,-1 1 0 15,0 3 12-15,1 1 7 0,1 4-7 0,-1 1 7 16,2 1-4-16,-3 0-11 0,3 2 5 16,0 1-7-16,0-1 24 0,0 1-25 15,0 1-1-15,0 0 37 0,3 2-11 16,2-1-26-16,3-1-25 0,2 5 10 16,1-1 12-16,2 2-60 0,5 4-18 15,4 2 13-15,3-1-24 0,3 6 32 16,6 0 4-16,-3 2 15 0,3 6-13 15,-3 3-72-15,-6 3-42 0,-2 4-64 16,-8 3-21-16,-5 1-20 0,-7 3-40 0,-3 3-56 16,-13-2-135-16,-2-4-229 0</inkml:trace>
  <inkml:trace contextRef="#ctx0" brushRef="#br0" timeOffset="115662.13">23824 10311 335 0,'0'0'665'0,"0"0"-4"0,0 0-100 0,0 0-82 15,0 0-139-15,0 0-228 0,0 0-99 16,0 0-13-16,81-27-26 0,-52 21 26 16,3-1 2-16,-2 3-2 0,-2 2-19 15,-3-1-13-15,-2 3-9 0,-1 0-75 16,-2 0-73-16,0 2-47 0,-4 1-49 16,-1 2-88-16,-2 4-131 0,-1-1 35 15,-3 3 146-15,-3-3 131 0,-1 3 127 16,-4-2 65-16,-1 0 16 0,0-3 291 15,0 1-27-15,0-1-10 0,0-1 23 0,0 2 7 16,0-1-24-16,0 3 15 0,0-1-48 16,0 0-37-16,0 2-55 0,0 0-39 15,0 2-22-15,0 1-55 0,0 0-19 0,0-2 0 16,0 0-15-16,3-3-1 16,1-1 1-16,5-2 15 0,-1-1-16 0,6-2 0 15,0 0 32-15,5-2 0 0,2 0-6 16,2-3-1-16,2-3-23 0,-3 0 1 15,-2-1 20-15,0-2-1 0,-4 2 22 16,-1 0-5-16,0-2-4 0,-1 0-16 16,-2 0 6-16,-3 1 29 0,0 0 53 15,-4 3 35-15,-2 1 46 0,0 3 13 16,-3 0-42-16,0 1-69 0,0 0-53 16,0 0-37-16,0 0-47 0,0 3-52 15,0 5-13-15,0 5 103 0,0 2 9 16,0 6 3-16,0 1 22 0,0 4-23 0,0 1 0 15,0 1 11-15,0 2-11 0,2-1 26 16,1 2-7-16,-3-1-2 0,0-3-4 16,0 0-11-16,-5-1 17 0,-6-4 26 15,-4-2 5-15,-4-2 13 0,-6-1 6 0,-6-3 6 16,-3-2-3-16,-3-3-25 0,4-3-18 16,4-3-31-16,4-2-30 0,5-1-19 15,3-1-25-15,0-6-43 0,0-2-84 16,2-1-57-16,1-2-66 0,5 0-71 15,5-2-120-15,4-2-227 0,1 4-667 16,19-11 646-16</inkml:trace>
  <inkml:trace contextRef="#ctx0" brushRef="#br0" timeOffset="115921.93">25254 10229 2164 0,'0'0'730'0,"0"0"-464"0,0 0-110 16,0 0 32-16,0 0-90 0,0 0-98 16,0 0-61-16,82-26-6 0,-51 23 35 15,0 1 31-15,-3 1 1 0,-4-2-47 0,-3 3-59 16,-10 0-50-16,-1 1-84 0,-6 4-86 15,-4 3-55-15,0 0-106 0,-8 2-67 16,-1-2-68-16</inkml:trace>
  <inkml:trace contextRef="#ctx0" brushRef="#br0" timeOffset="116063.12">25332 10323 522 0,'0'0'427'0,"0"0"-186"0,0 0 16 16,0 0 124-16,0 0-2 0,0 0-49 15,0 0-114-15,0 0 16 0,0 0-2 16,0 0-86-16,0 0-87 0,66 6-38 15,-44-10-17-15,1 2-2 0,-1-1-57 16,-1 0-99-16,-2 0-65 0,0-1-117 0,-2 1-170 16,-4 2-310-16,0-3-495 0</inkml:trace>
  <inkml:trace contextRef="#ctx0" brushRef="#br0" timeOffset="128821.09">26264 9833 307 0,'0'0'260'0,"0"0"-44"16,0 0-27-16,0 0 3 0,0 0 3 16,0 0-52-16,0 0-45 0,0 0-30 15,0 0-25-15,0-1-14 0,0 1 7 16,0 0 9-16,0 0 10 0,0 0 13 16,0 0 36-16,0-1-6 0,0 0-21 15,0 1-12-15,0-1-20 0,0 1-3 16,-2 0 7-16,-3 0 12 0,-2 0 4 15,3-2-7-15,0 2-58 0,-2-1-39 0,1 1-6 16,2 0 44-16,-3-1-1 0,1 0 0 16,1 1 2-16,2-2 18 0,-1 1 34 15,2 1 22-15,-1-2 16 0,2 1 3 16,0-2 1-16,0 1-17 0,0 1-39 16,0-3 13-16,2 3-12 0,1-3-11 0,-2 2-28 15,2 0 0-15,2-1-51 0,1 2-32 16,2-3-26-16,3 3 13 0,5 1 28 15,3 0 10-15,6 0 19 0,0 1 39 16,6 7 97-16,0 1-64 0,1 4-33 16,-2 1-35-16,-5 2 9 0,-6 4-19 15,-4 2-3-15,-9 1 12 0,-6 1-22 16,-3 1 58-16,-12 0 19 0,-3 2 40 16,-5-6 8-16,-3 2 33 0,-1-2-87 15,-3-3 58-15,-1-3-46 0,-2 1-12 0,2-4 16 16,0-4-27-16,6 2 11 0,3-3 0 15,4-3 2-15,5-1-14 0,7-2 27 16,3 0 39-16,3-1 3 0,0 0-15 16,0 0-11-16,0 0 4 0,3 0 10 0,0 0-1 15,0 0-25-15,0 0-32 16,2 0 0-16,0 0-2 0,7-1-24 0,4 0-28 16,7 0-16-16,5-1 19 0,9-1 16 15,5 3 19-15,2-1 15 0,1 1 1 16,-1 0-1-16,0 0 0 0,-7 0-22 15,0 0 4-15,-9 0-3 0,-2 0-20 16,-4 0-9-16,-8 0-93 0,0 1-130 16,-3-1-1-16,-2 0-59 0,2 0-101 15,-3 0-99-15,9-5-506 0</inkml:trace>
  <inkml:trace contextRef="#ctx0" brushRef="#br0" timeOffset="129277.01">27100 9836 1677 0,'0'0'412'15,"0"0"-214"-15,0 0 19 0,0 0 63 16,0 0-106-16,0 0-68 0,-82-22-71 15,69 22-6-15,1 0-10 0,-2 1-19 16,3 5-14-16,-3 0-8 0,2 3 2 0,-2 0 8 16,2 3 1-16,2-1 9 0,3 2-15 15,5 2-25-15,2-3 0 0,3 1 7 16,9 0 35-16,4 1 10 0,4 0 2 16,6-1 75-16,-1 0-23 0,3 0 0 15,1 1 19-15,-2-1-29 0,1-1 13 16,-2-1 6-16,-1 0-31 0,-3 0-10 0,-5-1-20 15,1-1-12-15,-7 0-2 0,0-1-23 16,-5 0 6-16,-3-1-4 0,-3-1-18 16,-1 0 0-16,-9 1 41 0,-3-1 19 15,-6 1 3-15,-3 0 45 0,-4-1-4 16,-2 0-15-16,0 0-23 0,2-1-6 16,5-1-16-16,-1-1-2 0,1-3 12 0,-1 0-13 15,0 0-55-15,-2 0-65 0,2-1-36 16,2-4-74-16,3 3-82 0,6-3-146 15,2 1-292-15,4-4-748 0</inkml:trace>
  <inkml:trace contextRef="#ctx0" brushRef="#br0" timeOffset="129474.94">27080 9902 1520 0,'0'0'435'0,"0"0"-221"15,0 0 113-15,0 0-30 0,0 0-136 16,81-41-75-16,-54 31-47 0,4 4-27 16,0 0-12-16,2 2-73 0,-5 0-117 0,-5 0 190 15,-4 1 0-15,-1-2-216 16,0 3-240-16,0-1-216 0,-3 3-120 0</inkml:trace>
  <inkml:trace contextRef="#ctx0" brushRef="#br0" timeOffset="129835.96">27635 9929 1780 0,'0'0'610'0,"0"0"-291"0,0 0-100 16,0 0-59-16,0 0-54 0,0 0-23 15,0 0-83-15,0 0-34 0,0 0-37 16,0 0-21-16,0 0 56 15,-10 36 34-15,6-23-20 0,1 1 6 0,3 0 3 16,0 2-3-16,0-1-3 0,1 1-7 0,6-1 25 16,2 2 1-16,5 1 2 0,0-3 11 15,1 0 0-15,3-2 22 0,2-2-6 16,1-4-27-16,0-2 20 0,2-2 1 16,3-3-4-16,-4 0-3 0,3-4 7 15,-2-3 18-15,-4-5 10 0,-5 0 29 16,-4-3 12-16,-7-1-60 0,-1-4 0 15,-2 1-32-15,-5-2-25 0,-5 0-17 16,-3 1 23-16,-1 2-16 0,-3 1-3 16,-2 3 25-16,0 1-124 0,-2 3-27 15,1-1-57-15,1 5-128 0,-2 1-160 0,8 4-171 16,1 1-131-16</inkml:trace>
  <inkml:trace contextRef="#ctx0" brushRef="#br0" timeOffset="130439.44">28357 9843 1508 0,'0'0'374'0,"0"0"-326"0,0 0-48 16,0 0-137-16,0 0 137 0,0 0 136 0,0 0 27 15,0 0 28-15,-11 85-46 0,11-66-48 16,0 3-39-16,0-3 4 0,1 0-24 15,5-1 7-15,-1 0-32 0,1-1-13 16,0-4 0-16,1-1 2 0,0-2 2 16,-4-2 18-16,2-2-22 0,-2-2-45 15,-3-3-61-15,0-1-4 0,0 0 71 16,0 0 37-16,-6-5-85 0,-2-1-101 16,2-5-20-16,-2 1 114 0,5-4 16 15,0-1 59-15,3-2-7 0,0-2-16 16,3 1 42-16,3-2 32 0,1 3 56 15,2 2 77-15,-3 2 1 0,0 1 54 0,-2 6 9 16,0 0-29-16,-2 0-11 0,-1 4-22 16,3 0-33-16,-2 1-45 0,-2 1-82 15,3 0-7-15,-2 0-77 0,3 3-22 0,4 3 15 16,4 2 84-16,4 4 26 0,4 0-1 16,6 4-22-16,1-2 1 0,3 3-3 15,0-3 1-15,3 2 7 0,-4-4-9 16,0 0-2-16,-5-4-26 0,-1-1-14 15,-7-2-19-15,-1-1-6 0,-4-2-26 16,-1-2-36-16,0 0-58 0,-1-6-103 16,-2-1-171-16,0-5-219 0,-4 3-144 15</inkml:trace>
  <inkml:trace contextRef="#ctx0" brushRef="#br0" timeOffset="130653.18">28789 9869 362 0,'0'0'610'0,"0"0"-167"0,0 0-99 0,0 0-32 16,0 0-33-16,0 0-66 0,0 0 9 15,0 0-35-15,0 0-5 0,0 0-16 16,0 0-115-16,-5-44-51 0,5 44-57 16,0 1-16-16,0 5-42 0,0 4 47 15,0-1 68-15,0 7 0 0,0 2 16 0,0 1 10 16,0 1-10-16,0 2 5 16,0-3-21-16,0 0-38 0,4-1-29 0,0-1-39 15,4-3-20-15,-3-1 7 0,4-1-45 16,-3-3-118-16,1-2-123 0,0-2-184 15,-2-1-170-15</inkml:trace>
  <inkml:trace contextRef="#ctx0" brushRef="#br0" timeOffset="130918.96">29135 9693 1547 0,'0'0'688'0,"0"0"-429"16,0 0-69-16,0 0 93 0,0 0 50 15,0 0-53-15,0 0-113 0,0 0-163 16,0 0-4-16,0 0-67 0,0-29-31 0,0 38-51 16,-1 4 54-16,-2 4 79 0,-1 4 16 15,-1 6 17-15,0 1-1 0,0 4 12 16,0-1-2-16,-1 1-14 0,1-2 7 16,1 2-6-16,-1 1-13 0,0-3 0 0,1-1-3 15,-1-2-32-15,2-3-3 0,1-2-48 16,-1-2-42-16,3-4-58 0,-2-2-74 15,1-2-147-15,1-1-151 0,-2-6-168 16</inkml:trace>
  <inkml:trace contextRef="#ctx0" brushRef="#br0" timeOffset="131522.28">29248 9875 1413 0,'0'0'433'0,"0"0"-138"0,0 0-126 0,0 0-20 16,0 0-75-16,0 0-32 0,0 0-26 16,0 0 32-16,0 0 20 0,0 0 19 15,3 71-10-15,-3-55 23 0,0 1-33 16,0-3 0-16,0-1-28 0,0-2-11 16,-2-3-8-16,1-1-17 0,1-2-1 0,-2-1-2 15,2-3-1-15,0-1 0 0,0 0 1 16,0 0 51-16,0-1 51 0,0-3 44 15,0-4-19-15,0-2-127 0,2-4-13 16,1-3-53-16,-1-1 2 0,3 0-31 16,-1 1-7-16,4 3 54 0,-2 1 13 15,0 3 33-15,2 4 2 0,0-1 1 16,-1 2-1-16,1 1-17 0,-3 3 17 16,0 0 2-16,-2 1-2 0,0 0-61 15,0 1-41-15,3 5 101 0,-1 0 1 0,1 4 19 16,-1-1-19-16,0 0-13 0,-1 1 10 15,3-1 3-15,-3 1 1 0,1-2 25 16,-1-2-7-16,-1 0-18 0,-1-4 1 16,1 1 11-16,-3-3 13 0,0 0 34 15,1 0 30-15,1 0 24 0,1-4-2 0,0-3-109 16,3-1-3-16,2-3-70 16,0-2 19-16,4-1-9 0,-1-1 12 0,5-2-13 15,-2 0 16-15,4 3-15 16,-4-2-1-16,0 7 23 0,0-1 38 0,-6 5 26 15,2 2 6-15,-3 0-16 0,2 1-13 16,-1 2-3-16,1 0-45 0,-1 5-19 16,0 2 32-16,2 6 32 0,-3 1 2 15,-1 3-2-15,-1 1-6 0,-2-1-7 16,-3-2-3-16,0 0 15 0,0-2-20 16,-2 2 19-16,-1-3-8 0,0 1-52 0,0-2-57 15,0-3-19-15,1 0-82 0,-1 0-182 16,-3-6-171-16,3 3-400 0</inkml:trace>
  <inkml:trace contextRef="#ctx0" brushRef="#br0" timeOffset="132114.82">29754 9818 2251 0,'0'0'356'0,"0"0"-356"16,0 0 26-16,0 0-26 0,0 0 55 15,0 0-55-15,0 0 29 0,0 0-23 16,0 0 46-16,0 0 22 0,0 0-29 16,21 57-20-16,-19-45-2 0,-2 1 9 15,0-1-29-15,0-2 10 0,0 1-10 0,0-4 20 16,0 0-20-16,0-3 10 0,0-3-13 16,0-1-3-16,0 0-41 0,0 0 3 15,0 0 41-15,0 0 70 0,0-2 36 16,0-6-16-16,0 0-90 0,0-4-42 15,3 0 4-15,-1-1-33 0,1-2 23 0,2 4-3 16,2 1 22-16,-2 0 29 16,1 3 26-16,2 2 41 0,-4 2-44 0,0-1 4 15,3 4-27-15,-2-1-19 0,-2 1-39 16,2 0 1-16,0 1-56 0,1 4 113 16,1 4 33-16,0 2 9 0,-1 0-16 15,0 0-26-15,-4-3-3 0,1 1 3 16,1-3 1-16,-4-1 0 0,2-1 0 15,-1-3 12-15,-1 1-10 0,2-2 26 0,-2 0 12 16,0 0 17-16,3 0 6 0,0 0 26 16,4-4 5-16,2-3-95 0,3-2-25 15,-1-1 23-15,3-2-14 0,-3 1-7 16,3 0-12-16,-2 1-13 0,1 1 16 16,-1 3 7-16,-4 0 25 0,1 2 33 15,-4 3 15-15,-2 0 9 0,1 1-12 16,-4 0-45-16,1 0-31 0,0 2-49 15,4 8 45-15,-2-2 14 0,3 4 20 0,-2 3-17 16,0-3-21-16,-2 2 20 0,2-1-3 16,-3-1 6-16,1 1-23 0,1-1-3 15,0-1 7-15,1 0-32 0,0 0-17 16,1-4-35-16,-1 0-56 0,1-2-67 0,-2-3-89 16,0-2-82-16,-3 0-33 0,2-2-216 15</inkml:trace>
  <inkml:trace contextRef="#ctx0" brushRef="#br0" timeOffset="132436.34">30242 9495 1688 0,'0'0'269'0,"0"0"-155"15,0 0 90-15,0 0-52 0,0 0-10 16,0 0-58-16,0 0-58 0,89-50 6 0,-72 50-32 15,0 6-42-15,1 5 42 16,-2 4 15-16,0 4-15 0,-4 4-74 0,-8 5 26 16,-4-3 12-16,0 1-19 15,-12 1 7-15,-3-2 46 0,-4-4 1 0,-1 0 0 16,0-3 2-16,4-4 24 0,1-2 23 16,7-2 20-16,0-3 19 0,2-2-10 15,2-3 4-15,2-1-14 0,2 1-31 16,0-2-11-16,0 0 55 0,0 0 65 15,1 0 2-15,10-2-30 0,10 0-117 16,10-3-67-16,12 0-95 0,11 2-85 16,-1-1-152-16,3 3-220 0,-17 0-509 15</inkml:trace>
  <inkml:trace contextRef="#ctx0" brushRef="#br0" timeOffset="132600.13">30858 9938 2402 0,'0'0'516'16,"0"0"-394"-16,0 0-71 0,0 0 148 16,0 0 112-16,0 0-71 0,0 0-143 15,0 0-97-15,0 0-97 0,0 0-130 16,0 0-136-16,-3-3-211 0,-3 2-618 16</inkml:trace>
  <inkml:trace contextRef="#ctx0" brushRef="#br0" timeOffset="141316.17">3219 10367 50 0,'0'0'39'0,"0"0"-26"16,0 0-13-16,0 0-12 0,0 0-4 15,0 0 13-15,0 0 3 0,0 0 39 0,0 0-20 16,-13-2-18-16,10 5 48 0,0-2 20 15,0 3 19-15,0-3-3 0,2-1 16 16,-2 3-10-16,3-3 13 0,0 0-9 16,0 0-4-16,0 0 20 0,0 0-13 15,0 0-23-15,0 0-14 0,0 0-5 16,0 0-4-16,0 0-13 0,0 0-6 0,0 0 6 16,0 0 26-16,0 1 16 0,0-1 10 15,-1 0-13-15,1 0 0 0,0 1-7 16,0-1 17-16,-3 1 26 0,2 2-24 15,-1 3-5-15,2 0-69 0,-1 2-16 16,1-1-110-16,0 2 42 0,0 1-160 16,1 7 154-16,6 13 74 0,3 12 302 15,-2 15-108-15,-4 14-52 0,-1 12-6 16,-3 9-43-16,-3 3-35 0,-4 0-35 0,-1-1-23 16,4-6 2-16,4-7 1 15,0-8 42-15,7-7-16 0,2-8-26 0,1-7 10 16,-1-7 0-16,-5-4-13 15,-1-5-10-15,-2-3-54 0,-1-5-97 0,0-2-26 16,0-5-150-16,-1-3-78 0,1-4-90 16,0-4-146-16,3-3 81 0</inkml:trace>
  <inkml:trace contextRef="#ctx0" brushRef="#br0" timeOffset="141771.79">3360 10403 1947 0,'0'0'285'0,"0"0"-207"16,0 0-78-16,0 0-21 0,0 0 21 16,0 0 16-16,0 0-16 15,0 0-38-15,0 0 38 0,113-47 3 0,-70 41 74 16,13 0 1-16,8 1 3 0,9 2-39 16,9-3-39-16,9 1 36 0,10 0-39 15,7-1-32-15,7 3 15 0,2-1-67 16,3 2 59-16,-1 2-98 0,-2-2-23 15,0 2 84-15,-5 0-22 0,1-1 29 0,0 0 48 16,1-3 6-16,4-1 2 0,5-2 1 16,4 0-2-16,7-1-129 0,1-2-151 15,6-1-134-15,1 1-16 0,2 0 150 16,-2 2 280-16,-2 0 209 0,-7 1 97 16,-2 0-127-16,-9 1-58 0,-8-1 32 15,-3 0-104-15,-7 0 29 0,-3-2-39 0,-5 2 16 16,-2-4-42-16,-3 2 33 15</inkml:trace>
  <inkml:trace contextRef="#ctx0" brushRef="#br0" timeOffset="151390.04">4150 11802 93 0,'0'0'235'0,"0"0"-192"15,0 0 64-15,0 0-61 0,0 0-46 0,0 0-29 16,0 0 6-16,0 0 21 0,0 0 0 16,-16-8-37-16,12 8-19 0,-3 0-56 15,-1 0-17-15,0 0 76 0,-2 0 38 16,-1 0-37-16</inkml:trace>
  <inkml:trace contextRef="#ctx0" brushRef="#br0" timeOffset="155982.54">3478 11889 71 0,'0'0'179'0,"0"0"-111"0,0 0-35 15,0 0-33-15,0 0-36 16,0 0-29-16,0 0-17 0,0 0-22 0,0 0 40 16,0 0 64-16</inkml:trace>
  <inkml:trace contextRef="#ctx0" brushRef="#br0" timeOffset="157370.91">3478 11889 129 0,'2'-6'186'16,"-2"6"-6"-16,0-1-21 0,0 1-54 15,0 0-27-15,0 0-36 0,0 0-16 16,0 0-13-16,0 0-9 0,0 0-4 16,0 0-1-16,-2 0-26 0,2 0-2 15,0 0 0-15,-1 0 6 0,1 0 20 0,0 0 3 16,-1 0 19-16,-1 0 14 16,1 0 6-16,-1 0 23 0,-1 0-10 0,2 0-32 15,-2 0-20-15,0 0-20 0,2 0-9 16,-2 0 6-16,0 0-3 0,2 1-4 15,-2 0-5-15,1 0 5 0,2 1 17 16,-1-1-13-16,-1-1 26 0,1 1 13 0,-2-1 7 16,0 1 19-16,0 2 0 0,-1-2-10 15,0 1-6-15,-2-2-7 0,3 0-3 16,0 0-9-16,0 1 45 0,3-1 58 16,0 0-3-16,-1 0-16 0,1 0-23 15,0 0-22-15,0 0-17 0,0 0-13 16,0 0-13-16,0 0-20 0,0 0-12 15,0 0-11-15,0 0 8 0,0 0 18 16,0 0 14-16,1 0 0 0,-1 0 3 0,0 0 1 16,0 0 0-16,0 0-1 0,0 0 0 15,2 0 1-15,-2 0 45 0,0 0 9 16,1 0-3-16,-1 0 7 0,0 0-20 16,0 0-26-16,0 0-13 0,0 0-13 15,0 0-17-15,0 0 14 0,1 0 14 16,1 0-11-16,-1 0 0 0,1 0 13 15,4 0 14-15,0 0 48 0,2 0 0 0,2 0-4 16,6 0 40-16,1 0-8 0,6 0-73 16,2 0 20-16,-1 0-35 0,5 0 47 15,2 0-6-15,0 0-40 0,0 3-6 16,0-1 6-16,-2 1-6 0,1-1 5 16,1-1-2-16,-3 2 22 0,3-3-9 15,-1 0 10-15,3 0 19 0,0 0-19 16,3 0 9-16,-1-3-15 0,1 3-17 15,-2-2-3-15,1 2-13 0,0 0 16 0,-1 0 0 16,1 0 0-16,0 0 1 0,2 0-1 16,0 0 13-16,4 0 3 0,2 0-14 15,1 0 27-15,7 0-16 0,-2 0-10 16,6-1 0-16,2-2 26 0,1 2-28 16,5-3 1-16,4 0 31 0,2 0-1 15,6-1-9-15,-2 0-22 0,3 1-2 0,0 1-17 16,-2 2 15-16,0 1-20 0,-3 0 20 15,0 0-7-15,-1 0 10 0,-2 1 0 16,-2 2-23-16,2 0 0 0,1-2 20 16,1 2 3-16,4-2 1 0,4-1 28 15,1 0-9-15,3 0-20 0,3 0 13 16,0-4-33-16,-1 3 24 0,2-1-4 16,1 1 45-16,-2 1-44 0,-4 0 35 0,1 0-36 15,-3 3 16-15,-3 1-13 0,-5-2-3 16,1 2 0-16,-3-2 0 0,-4 1 11 15,1-3-9-15,-1 0 14 0,2 0 10 16,0-3-24-16,2 0 11 0,1-1-12 16,2-1-1-16,1-1 0 0,1 4-12 15,2 1 12-15,-1-2 13 0,1 2-10 0,1 1 20 16,0 0-10-16,-5 0 3 0,1 0-3 16,-3 0 9-16,-2 0-19 0,-2 0 29 15,-1-1-16-15,-3-2 19 0,0 0-35 16,-1-1 0-16,-2 1 3 0,-3-1 16 15,-2-2-18-15,0 4 1 0,-2-2-1 16,-2 0-1-16,1 2-1 0,-2-1 0 0,-2 0-15 16,2 3 16-16,-1 0 15 0,-4 0-2 15,4 0-12-15,0 0 1 0,-1 0 9 16,1 0-11-16,1 0 2 0,-5 0-2 16,2 0-12-16,-1 0 12 0,1 2 0 15,-1 1-1-15,2-2-1 0,-2-1 2 16,4 0 3-16,0 0 13 0,2 0-13 15,-1 0-2-15,-2 0-1 0,-1-3 0 16,-5-1 13-16,-4 0-10 0,-4 2 0 0,-4-2 22 16,-2 2-8-16,-4-1-15 0,-4 1 11 15,-4 0-13-15,-5 2 0 0,-2-3 1 16,-3 3 1-16,-3 0 20 0,0-1 1 16,4 1-4-16,0-1-5 0,3 0-14 15,2-2-26-15,5 2-3 0,-1 0 4 16,3-1 5-16,-1 1-18 0,-4 1 25 0,1 0 11 15,-2 0 0-15,-2 0-18 0,-2 0 18 16,2 0-11-16,-3 0 0 0,1 0-3 16,-2 0 13-16,2 0 3 0,0 1-1 15,0-1-18-15,-1 2 18 0,-3-2 0 16,1 1 1-16,1-1 3 0,1 1 13 16,0-1-13-16,0 0 23 0,1 0 6 15,3 0-19-15,-2 0-12 0,3 0 0 16,-3 0-1-16,-1 0-1 0,2 0-2 15,-5 0-17-15,0 0 4 0,-2 0-3 0,2 0-13 16,1 0 12-16,0 0-12 0,-1 0 3 16,0 0-10-16,-3 0-3 0,2 0 0 15,-2 0 4-15,-1 0-8 0,-2 0-28 16,0 0-59-16,0 0-74 0,-7 0-131 16,-3 4 103-16,-8 1 177 0,1 0-229 15,-25 2-717-15</inkml:trace>
  <inkml:trace contextRef="#ctx0" brushRef="#br0" timeOffset="167677.84">6112 10315 70 0,'0'0'109'15,"0"0"-109"-15,0 0-157 0,0 0 157 16,0 0 68-16,0 0 69 0,0 0-32 16,0 0-44-16,0 0-28 0,0 0-4 0,-24 3 4 15,24-3 9-15,0 0 1 0,0 0 16 16,0 0 22-16,0 0-3 0,0 0-6 16,0 0-10-16,0 0-23 0,0 0-37 15,0 0-1-15,0 0 22 0,0 0 16 16,0 0 20-16,-1 0-7 0,-2 0-20 15,3 0-15-15,-4 0-1 0,4 0 20 0,-3 0 3 16,3 0 7-16,0 0-1 0,0 0-19 16,0 0-10-16,0 0 4 0,-1 0 9 15,1 0-6-15,-2 0 3 0,1 0-10 16,1 0-16-16,-2 0 0 0,2 0 19 16,0 0 26-16,-1 0 20 0,1 0 13 15,-2 0-3-15,1 0-16 0,-1 0-7 16,1 0-26-16,-2 0-23 0,0 0-2 15,3 0-1-15,-1 0-2 0,-1 0 0 16,2 0-1-16,0 0 3 0,0 0 21 16,0 0 18-16,0 0-16 0,0 0-23 0,0 0 0 15,0 0-13-15,0 0 10 0,0 0 1 16,0 0-1-16,0 0 1 0,0 0-1 16,0 0-23-16,0 0-17 0,0 0-21 15,0 0-18-15,0 0 1 0,0 1 13 0,3 0 35 16,0-1 33-16,0 3 41 0,0-2-41 15,0 0-1-15,1-1 1 0,-1 1 20 16,0-1-19-16,1 3-1 0,2-2 3 16,1 1 49-16,3-1-23 0,3 2 40 15,2-1 25-15,2-1-42 0,2 1 22 16,1-1-70-16,0 0-8 0,0 0 4 16,0 1-29-16,0 1-3 0,-2-2 32 15,-1 0 1-15,2 1 0 0,1-1 0 16,0-1 28-16,-1 0-28 0,1 0 29 15,1 0 5-15,0 0-33 0,2 0 21 16,1 0-23-16,-1 0-17 0,1 0 15 16,0 0-15-16,0 0 17 0,2-1 26 0,0-1-13 15,-1 1 7-15,1 1-18 0,3 0-2 16,-1-1 0-16,3 1 0 0,-1-2 0 16,0 2 0-16,-1 0 0 0,1-1 0 15,-1 1-16-15,0-2 16 0,1 2 0 0,-1 0 2 16,1 0 11-16,0-1-13 0,1 1-11 15,-1 0 11-15,0 0 21 0,0 0-21 16,1 0 0-16,-2 0-21 0,1 0 21 16,0-1 2-16,0 1 0 0,3 0-2 15,4-1 1-15,0 1 36 0,2 0-37 16,1 0 29-16,1-2-29 0,-2 2-32 16,1 0 19-16,0 0 10 0,-4 0-23 15,2 3 3-15,0-1 23 0,0 3 7 16,0-3-7-16,1 2-11 0,4-2 11 0,-1 1 2 15,1-2-2-15,3-1-15 0,2 1 14 16,-2-1-14-16,0 0 11 0,1 0-9 16,-3 0 11-16,0 0 1 0,0 0-18 15,1 0 19-15,2 0 1 0,0 0 0 16,1-1 0-16,2 1 35 0,2-1-36 0,-3 0-27 16,3-1 24-16,-3 0-24 0,2 1 8 15,-3-3-30-15,-3 3 46 0,0-4-17 16,-3 3 18-16,0-1-1 0,-2 2-16 15,-3-1-4-15,-1-2 20 0,2 2 0 16,-2 1 3-16,1-2-32 0,-1 2 32 16,0 1 10-16,0 0 22 0,2-1 23 15,-2 1-16-15,3-1-36 0,-3-2 26 16,1 1 0-16,-2-2-6 0,4 1 12 16,1-1-18-16,-1-1-15 0,3 0 30 15,1 2-3-15,-1-2-9 0,4 3 15 16,-3-2-31-16,2-1 28 0,-2-2-30 0,-1 2 21 15,0-1-1-15,-3-1 1 0,-2 2-23 16,-1 1 0-16,-4 0-19 0,-3 2 15 16,-2-1-25-16,-1 2 26 0,1 0-12 0,-2-2 14 15,1 3 0-15,-3 0-25 0,0 0 13 16,0 0 0-16,-6 0 13 0,1 0 0 16,-4 0 2-16,0 1 21 0,-3 1-10 15,3-2 3-15,0 0-16 0,2 1-10 16,2-1-25-16,0 0-43 0,1 0 19 15,0 1-41-15,-2-1 84 0,-1 1-7 16,-4-1 0-16,0 3 10 0,-3-2 11 16,-2 1-34-16,-1-1-3 0,-3 0 7 0,-2 1-20 15,-1-1-23-15,0-1 4 0,0 0 25 16,0 0 23-16,2 0 23 0,-1 0 23 16,2 1 13-16,1-1 22 0,1 0 20 15,2 1 10-15,3-1-10 0,-1 0-42 16,-1 0-36-16,1 0 2 0,-3 2-4 15,-1-2-22-15,-2 1-31 0,-1 0-20 16,-1-1 20-16,1 1 55 0,1 3 29 16,-2-1-28-16,2 1 1 0,-2 0 31 0,2-2-17 15,-3 2 46-15,0-1 12 0,0 0 1 16,0-1-29-16,0-1-24 0,0-1-20 16,0 3-1-16,0-2 12 0,0 1 10 15,0 2 3-15,0-1-3 0,-4 2-23 0,4 1-13 16,-1 3-8-16,-1-1 21 15,1 4 26-15,1 1-24 0,-2-2-1 0,1 5 3 16,-1-1-3-16,1 3 25 0,-1 1 13 16,1 3 25-16,-1 3-9 0,-2-1-9 15,4 5 22-15,0 0-23 0,0 2 0 16,7 1 33-16,2 3-24 0,2 0-50 16,-3 1 9-16,2-1-13 0,0 1-33 15,-2-3-22-15,3 2 20 0,-3-3-1 16,4 0 4-16,-2-2 13 0,-3-2 17 15,3-1 0-15,-4-2 0 0,-2-1 1 0,-1-1-15 16,-3 2 0-16,0-2-26 0,0 2 3 16,-1-2 39-16,-4 1 3 0,1 1-2 15,0-5-1-15,1 2 0 0,1-4-22 16,2-4 22-16,0 1 3 0,2-6 75 0,2 3-11 16,2-4-21-16,0 1-20 15,-2-3-14-15,2 1 8 0,1-1-17 0,-3 1-3 16,2-1-2-16,-2-1 0 0,2 2 2 15,-3 0 16-15,1 1 10 0,-1 0 6 16,0-1 13-16,-2 4-22 0,1-2-7 16,-2 1-16-16,0-1-2 0,0 0-15 15,0 2-15-15,0-1-6 0,-3-1 34 16,0 0-9-16,-2-1 12 0,2-1 1 16,-2 4-2-16,1-4 0 0,1 4 0 0,-1-4-10 15,1 4 12-15,-2-4 2 0,-2 2 21 16,5-1-10-16,-3-2 3 0,2-1-14 15,2-3-2-15,-1 1-1 0,2-2-1 16,0-1-18-16,0 1-18 0,-1-1-4 0,-1 1 3 16,1 2 36-16,-2 1 3 0,2 0 1 15,-4 2 15-15,1-1-13 0,-3 2-3 16,3 0-8-16,-2-1 8 0,0 0 16 16,-1-1 2-16,3 0-18 0,1 1-11 15,0-4 9-15,0 1-9 0,1-1-21 16,-2-1-13-16,1-1-59 0,0 1-22 15,0 1-49-15,-1 1-3 0,1-2 64 16,2-1-16-16,1 1-215 0,0 1-264 16,0-2-88-16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8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 1 6552,'2'0'33,"-2"0"2,0 0 0,0 0 1,0 0-1,0 0 0,0 0 0,0 0 0,0 1 0,0-1 0,0 0 1,0 0-1,0 0 0,0 0 0,0 0 0,0 0 0,0 0 1,0 0-1,0 0 0,0 1 0,0-1 0,0 0 0,0 0 0,0 0 1,0 0-1,0 0 0,0 0 0,0 0 0,0 0 0,0 0 0,0 0 1,0 0-1,1 1 0,-1-1 0,0 0 0,0 0 0,0 0 1,0 0-1,0 0 0,0 0 0,0 0 0,0 0 0,0 0 0,1 0 1,-7 5 287,-100 95 530,106-99-7022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3:50:30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5408 14345 600 0,'0'0'453'0,"0"0"-218"0,0 0-125 16,0 0 37-16,0 0-1 0,0 0-45 0,0 0-23 15,0 0-7-15,0 0-3 0,0 0 17 16,-32 0-20-16,32-2-43 0,0-4-18 15,0 1-8-15,0-2 4 0,-1-1-1 16,-2-1 1-16,2 0-24 0,-5 0 24 16,2 2 52-16,-2 1 58 0,-2-1 17 15,2 3-47-15,0 1 17 0,1 0-13 0,1 1-10 16,3-1-13-16,-2 0-13 16,0-1-19-16,3 2 0 0,0-3 3 0,0-2-13 15,4-2-9-15,6-4-10 0,6-1-51 16,4-2-20-16,11-2 20 0,6 1-23 15,3 2 74-15,2 3 48 0,1 4 32 16,-2 7-77-16,-4 1-3 0,-2 8-3 16,-5 5-13-16,-3 2 14 0,-2 3-27 15,-9 3-6-15,-2 0 15 0,-9 4 20 16,-5 2-25-16,-6 0 5 0,-13 2 17 16,-5 1 6-16,-4-2 33 0,-1 0-14 0,2-3-22 15,4-3 0-15,4-4 0 0,9-2-2 16,3-7 1-16,4-3-108 0,3-3 38 15,0-3 71-15,0 0 45 0,6-8 42 16,1-4-87-16,6-3-23 0,1-6 7 0,5-3 14 16,4-5 2-16,2 0 39 0,1-3-10 15,-3 1 99-15,-3-2-70 0,-1 6 48 16,-4-3 3-16,-5 1 6 0,-2 2-64 16,-4 1-16-16,-1 5 19 0,-3 1-26 15,0 7 7-15,0 5 7 0,0 2 21 16,0 4-12-16,0 0-51 0,0 2-48 15,0 0-107-15,0 3-40 0,0 5 10 16,0 3 92-16,3 6 67 0,1 4 26 16,0 2-3-16,-1 3 3 0,0 1 3 15,2-2-2-15,-1 2 25 0,2-2-23 0,2-2 29 16,2 0-31-16,2-2-1 0,1-3-37 16,-2-2-75-16,4-1-104 0,-4-2-94 15,1-3-83-15,1-1-107 0,-6-4-259 16</inkml:trace>
  <inkml:trace contextRef="#ctx0" brushRef="#br0" timeOffset="356.95">6318 14380 1747 0,'0'0'351'0,"0"0"-299"15,0 0-52-15,0 0-36 0,0 0 36 0,0 0 13 16,0 0 46-16,0 0-30 0,0 0-7 16,0 0 17-16,0 0-10 0,8 31 0 15,-2-25-25-15,-3 2 12 0,3 0 16 16,-1 0 1-16,3 2-1 0,1-2 3 16,3 1-35-16,1-2 0 0,6-2-16 15,1-1-52-15,6-1 13 0,0-3 30 0,6 0 25 16,0-5 9-16,2-3 62 0,-1-1-25 15,-1-3-46-15,-7 2 77 0,-7-4-77 16,-6 1 287-16,-8-1-174 0,-4-1-75 16,-2 1-9-16,-8 2 29 0,2-1-13 15,-1 1-45-15,-1 2-42 0,4 1-51 16,2 1-23-16,2 1-67 0,2 4-169 0,2-1-278 16,18 0-639-16</inkml:trace>
  <inkml:trace contextRef="#ctx0" brushRef="#br0" timeOffset="607.04">7296 14174 1689 0,'0'0'218'0,"0"0"-218"0,0 0-101 0,0 0 101 15,0 0 110-15,101-22-87 0,-72 20 0 16,-2 0-21-16,0 2-2 0,2 0 0 16,-4 0-231-16,-8 0-283 0,5 0-467 0</inkml:trace>
  <inkml:trace contextRef="#ctx0" brushRef="#br0" timeOffset="761.57">7492 14269 1235 0,'0'0'140'0,"0"0"-140"0,0 0-153 16,0 0 153-16,0 0 202 0,0 0-49 16,0 0-19-16,91 15-76 0,-68-15-55 0,0 0 30 15,-4 0-33-15,-4 0-10 0,-1 0-149 16,-3 0-108-16,-4-1-244 15</inkml:trace>
  <inkml:trace contextRef="#ctx0" brushRef="#br0" timeOffset="2215.48">8047 14184 8 0,'0'0'0'16,"0"0"-8"-16,0 0 8 0,0 0 50 15,0 0 38-15,0 0 75 0,0 0 137 16,0 0 55-16,0 0-94 0,0 0-53 0,19-65-55 16,-15 58-71-16,0 1 41 0,2 1-22 15,-3-2-7-15,1 1 26 0,-2 0-26 16,-1 0 26-16,-1 1 74 0,0 1 12 15,0 2-29-15,0-1-7 0,0 2-38 16,0-1-2-16,0 2-15 0,0-1-23 16,0 1-38-16,0 0-54 0,0 0-22 15,0 0-61-15,-1 4-66 0,-1 7-1 16,-2 5 108-16,-2 3 32 0,0 5 10 16,1 1 16-16,-3 2-14 0,0-1 17 15,5-2-19-15,2 1-7 0,1-3-21 16,0-1 12-16,4-1-7 0,6-1 21 15,1-1 2-15,7-2-22 0,1-1-55 0,5-3 45 16,6-3 32-16,6-3 3 0,9-2 29 16,4-4-32-16,4 0-32 0,0-5-7 15,-2-3-31-15,-6-1-72 0,-11 0-97 0,-11 2-110 16,-10-1-151-16,-10 2-132 0</inkml:trace>
  <inkml:trace contextRef="#ctx0" brushRef="#br0" timeOffset="2450.64">8466 14283 1634 0,'0'0'506'0,"0"0"-160"0,0 0-152 0,0 0-10 16,0 0 5-16,0 0-67 0,0 0-122 16,0 0-80-16,0 0 9 0,0 0-22 15,0 0 19-15,5 22 74 0,-4-8 1 16,2 0 12-16,0 2-11 0,1 1-1 15,2-2-1-15,-3 2-51 0,3-1-4 16,-2-1-35-16,0-1-23 0,2 1-55 0,0 1-16 16,-2-1-5-16,0 2-64 0,1-1-147 15,-2-5-95-15,1 3-258 0</inkml:trace>
  <inkml:trace contextRef="#ctx0" brushRef="#br0" timeOffset="2725.11">8942 14150 1451 0,'0'0'602'0,"0"0"-278"16,0 0-95-16,0 0 6 0,0 0-39 16,0 0-87-16,0 0-75 0,0 0-34 15,0 0-26-15,0 0-6 0,0 0-3 16,33-7 35-16,-23 15 42 0,0 2-41 15,0 4 21-15,5 4-19 0,-4 1 20 16,5 5 15-16,-3 1-25 0,3 1 22 0,-2 0-35 16,2-2-11-16,-3-2-8 0,0-1-57 15,-4-3-30-15,-3-1-74 0,-5-6-42 16,-1 0-20-16,0-4-50 0,-7 0-117 16,-2-5-128-16,-10-2-555 0</inkml:trace>
  <inkml:trace contextRef="#ctx0" brushRef="#br0" timeOffset="2897.21">8891 14176 2058 0,'0'0'343'0,"0"0"-301"16,0 0 7-16,54-70 132 0,-27 47 18 0,5-1-119 16,7 2-44-16,-2 2-34 0,2 3 1 15,-3 4-3-15,-1 3-27 0,-3 1-2 16,-4 3-15-16,1 2-137 0,-1 1-141 15,-1 3-148-15,-7 0-298 0</inkml:trace>
  <inkml:trace contextRef="#ctx0" brushRef="#br0" timeOffset="3095.39">9697 14307 962 0,'0'0'994'0,"0"0"-601"16,0 0-196-16,0 0-26 0,0 0-10 16,0 0-84-16,0 0-76 0,0 0 2 15,0 0-3-15,0 0-51 0,62-70-94 0,-50 62-94 16,2 1-62-16,2-1-221 0,-2 4-168 16</inkml:trace>
  <inkml:trace contextRef="#ctx0" brushRef="#br0" timeOffset="3524.17">10269 13969 1865 0,'0'0'276'0,"0"0"-201"16,0 0 35-16,-101-24 129 0,70 19-23 16,-1 2-23-16,6 3-84 0,7 0-42 15,2 0 16-15,5 2-83 0,2 1-9 16,5 2-62-16,0 2-9 0,1 3 19 15,1 1 20-15,3 1-36 0,0 2-65 16,0 1 7-16,7-1 22 0,2-1-23 16,4-2 32-16,0-1-38 0,1-3 57 0,2-2 85 15,1-4 39-15,-1-1 23 0,0-2 9 16,2-6-22-16,-3-1-1 0,0-1-12 16,-1-2 19-16,-4 1 3 15,-1-1 42-15,-1 1 0 0,-5 3 26 0,0 1 44 16,-1 3-12-16,-1 1-15 0,-1 1-41 15,0 2-22-15,0 0-67 0,0 0-13 16,0 0-64-16,0 0-6 0,0 0-35 0,0 6-62 16,0 4 55-16,0 3 112 0,0 3 10 15,0 4 9-15,0-1 0 0,2 2-19 16,-1 0 2-16,-1 0 14 0,1 1 7 16,1 0-23-16,-1-2-13 0,-1 0-55 15,0-1-67-15,2-2 4 0,-1-2-99 16,2 0-51-16,3-4-158 0,1-1-68 15,-1-4-116-15</inkml:trace>
  <inkml:trace contextRef="#ctx0" brushRef="#br0" timeOffset="4897.92">9243 13909 16 0,'0'0'414'0,"0"0"-153"0,0 0-205 15,0 0-7-15,0 0 22 0,0 0 40 16,0 0 23-16,0 0 42 0,0 0-27 15,0 0-19-15,0 0 20 0,30-21 0 0,-28 20-14 16,-1 1-16-16,-1 0-13 0,0 0-10 16,0 0 3-16,0 0 29 0,0 0 10 15,-7 0-23-15,0 0-116 0,-6 0-26 16,-2 0-96-16,-2 0 54 0,0 0 17 16,-2 3 25-16,2 1-20 0,1 0 24 15,3 2 20-15,0-1-1 0,3 0-14 16,1-1 1-16,2 1-19 0,3-2-1 15,1-2-13-15,0 0 7 0,3 0 3 16,0 0 1-16,0 1-5 0,0-1 34 16,0 2 8-16,0 2 1 0,0 1 0 15,1 4 13-15,1-2 16 0,-1 3-6 0,1-1-7 16,-2 0 23-16,0 1 3 0,-2-1 35 16,-2 0 30-16,-2 0-36 0,0 1-16 15,-2-2-29-15,1 0 3 0,-2 1-26 16,2-1 14-16,-2 3-17 0,-1-1-13 15,1 2 11-15,-5 1-43 0,1 1 29 0,0-1-10 16,2-2-26-16,0 3-28 0,3-4-17 16,2-1-23-16,2 0 19 0,2-3-12 15,2-2-53-15,0 0-6 0,0-4 32 16,0 0 10-16,2-1-10 0,1 0 140 16,0 0 59-16,1 0 120 0,1 0 48 15,-2 0-55-15,2-1-13 0,-1-2-48 0,2 0-30 16,1 1-39-16,2-1 0 15,2-1-23-15,-1 2-18 0,5-2 41 0,-1 0-16 16,2 1 0-16,0 1 3 0,3-1 4 16,-1 2-10-16,1 1-23 0,3 0-1 15,-2 1-15-15,0 4-7 0,0 3 4 16,-2 1-16-16,0 3 12 0,-2 1 0 16,-3-1 20-16,-1 5 1 0,-1-1 2 15,-2 0 16-15,-2 2 16 0,-4-1-19 0,1-1 7 16,-4-1-18-16,0 1 24 0,-4-1-1 15,-6-1 30-15,-5-1 3 0,-5-1 4 16,-4-1 5-16,-4-2-22 0,0-1 10 16,-4-1-7-16,-1-2-22 0,-2-1-4 0,3-1-6 15,-2-1 17-15,2-2-5 0,0 0 1 16,5 0 10-16,1-6 15 0,6 1-25 16,2 0-13-16,4 0-16 0,4 0-77 15,4 0 77-15,3 1 0 0,2 1-67 16,1-1-81-16,0 2-106 0,6-1-134 15,5 1-320-15,1-1-356 0</inkml:trace>
  <inkml:trace contextRef="#ctx0" brushRef="#br0" timeOffset="5563.39">10911 14026 411 0,'0'0'782'0,"0"0"-541"0,0 0-20 16,0 0 94-16,-98 13 0 0,73-8-111 15,2 4-78-15,-2 0-65 0,2 2-19 16,-1 2-4-16,1 1-8 0,4 1-30 16,2 0-3-16,5 0-10 0,1 1-25 15,2-1 5-15,6 1 11 0,0-2 19 16,3 0-23-16,3 0-48 0,3-1 16 15,5-1 3-15,3-2 16 0,1-2-6 16,3-2 45-16,2 0 29 0,4-6 26 0,0 0 9 16,4-2 17-16,-2-7-26 15,0-1-15-15,-3-1-38 0,-3-3-2 0,-2 0 32 16,-7 0 0-16,-4-3 16 0,-5-1 17 16,-2-2 9-16,-3-2-7 0,-10-1-19 15,-2-2-19-15,-5 1-18 0,0 2-9 16,1 5 72-16,2 4-17 0,4 7-57 0,0 2-1 15,2 4-35-15,-1 0-37 0,-2 4-4 16,-1 7-32-16,1 2-65 0,1 4-103 16,2 1-79-16,6 0-193 0,2-5-148 15</inkml:trace>
  <inkml:trace contextRef="#ctx0" brushRef="#br0" timeOffset="6390.24">11457 14048 722 0,'0'0'495'0,"0"0"-150"15,0 0 0-15,0 0-53 0,0 0-89 16,0 0-112-16,0 0-73 0,0 0-18 15,0 0-3-15,0 0 3 0,0 0 48 16,-17 25-6-16,12-18 0 0,2 1-16 16,-1 0 16-16,0-1-16 0,1 1-7 0,0 0-19 15,1-2 15-15,1 1-15 0,-1-1-3 16,2-1 3-16,0 0 1 0,0-1 15 16,0 0 0-16,0-3-13 0,0 0-3 15,0-1-15-15,0 0-14 0,0 0 29 16,0 0 41-16,0 0 72 0,0-3 47 15,0-5-61-15,0-4-70 0,0-1-29 16,0-2 0-16,0-2-67 0,3 0 64 0,-1 2-13 16,-1 1 3-16,2 5-45 0,-1 3 58 15,-2 2 3-15,1 2 17 0,-1 2-20 16,0 0-80-16,1 0-46 0,2 2-35 16,2 2 3-16,1 1 142 0,2 2 16 15,1 1 16-15,1 0-16 0,1 1 4 16,2-2 15-16,0 2-17 0,-1-2 11 15,-1 1 0-15,1-1-10 0,-2 0-1 16,-3-2 14-16,2 0-16 0,-5-1 17 16,0-3-16-16,-1 0 31 0,-1-1 19 15,-2 0 36-15,0 0 36 0,1-1 50 0,-1-5-113 16,2-3-60-16,-1-1-41 0,1-5 41 16,-1 1-19-16,2-3-4 0,3 1-54 15,-1-1-35-15,1 3 48 0,1 2-26 0,-2 5 61 16,-1 1 29-16,-1 4 25 0,0 1 24 15,-2 1-26-15,0 0-23 0,2 0-48 16,0 0-7-16,5 0 55 0,0 4 7 16,5 5 60-16,0-1-9 0,3 3-29 15,-3 0 7-15,3 2-4 0,-2 0-16 16,2 0 9-16,0 1 7 0,-2-2-32 16,-2-2-19-16,-3 0-93 0,-3-3-75 15,-3-2-26-15,0-3-49 0,-3 1-75 16,0-3-119-16,0 0-208 0,0-3-83 0</inkml:trace>
  <inkml:trace contextRef="#ctx0" brushRef="#br0" timeOffset="6935.46">11919 13946 874 0,'0'0'1249'0,"0"0"-1068"0,0 0-35 16,0 0 80-16,0 0 28 0,0 0-55 15,0 0-94-15,0 0-60 0,0 0-7 16,0 0-38-16,0 0-16 0,16-2-32 15,-12 10 48-15,1 5 4 0,1 2 34 16,-2 0 0-16,0-1-19 0,-1 0-17 16,-1-1-2-16,-2-1-9 0,1-3-7 15,-1-2-22-15,0-3-1 0,0 0-9 16,0-3-12-16,0 1-11 0,0-2 7 16,0 0 51-16,3 0 13 0,0-7 95 0,1 0-95 15,3-6-118-15,1-3 63 0,1 1 54 16,-1-2-28-16,-1 0-6 0,0 3 35 15,2 3 32-15,-4 0-30 0,3 4 14 16,-2 0-3-16,1 1-10 0,3 2-3 16,-3 2 0-16,0 0-52 0,1 2 36 15,3 0 16-15,-1 7 42 0,6 1 6 16,-2 3-3-16,5 1 0 0,-1 0-20 0,-1 0-22 16,-3-2-3-16,-1-1-3 0,-6-4-10 15,-1-1 1-15,-3-1-24 0,-1-2 4 16,-2 0 13-16,0-1 19 0,0 0 20 15,0 0 64-15,0 0 15 0,0-6-99 16,0-3-7-16,0-4-89 0,4-4 19 16,3 0-16-16,2-2 35 0,-1 1 55 15,4 0 3-15,-2 3 22 0,-1 2-21 16,0 2 33-16,-3 5 50 0,0 2-7 0,-3 2 6 16,0 2-42-16,-2 0-41 0,2 2-19 15,3 6 3-15,4 4 16 0,0 2 1 16,4 4 9-16,-2 0-10 0,3 3-26 15,0-2 4-15,-3-1-42 0,4 0-52 16,-3-4-57-16,1 0-53 0,-4-1-140 16,-4-4-105-16,0 0-252 0</inkml:trace>
  <inkml:trace contextRef="#ctx0" brushRef="#br0" timeOffset="7149.35">13152 14127 1556 0,'0'0'273'16,"0"0"-124"-16,0 0 78 0,0 0-26 16,0 0-49-16,0 0-33 0,0 0-58 15,0 0-3-15,0 0-16 0,0 71-42 0,-8-59-10 16,1 1-51-16,-6 0-90 0,-1-1-88 15,-6 1-196-15,5-1-567 0</inkml:trace>
  <inkml:trace contextRef="#ctx0" brushRef="#br0" timeOffset="8187.24">16211 14058 1653 0,'0'0'263'0,"0"0"-113"15,0 0 57-15,0 0 81 0,0 0 11 16,0 0-71-16,0 0-103 0,0 0-39 16,0 0-86-16,0 0-16 0,-42-47-96 15,39 58 26-15,0 6 60 0,-1 6 26 16,3 4 13-16,-1 4-13 0,2 2 0 0,0 2 2 16,3 2 53-16,1 2 9 15,2-3 3-15,-3 0-35 0,2-4-15 0,-2-1-17 16,2-4-2-16,-1-2-21 0,-2-3-28 15,1-3-57-15,0-5-46 0,0-2-23 16,-2-5-94-16,-1-2-59 0,0-5-212 16,0 0-142-16</inkml:trace>
  <inkml:trace contextRef="#ctx0" brushRef="#br0" timeOffset="8382.91">16299 14044 2236 0,'0'0'301'15,"0"0"-198"-15,0 0-19 0,0 0 64 16,0 0-7-16,0 0-141 0,0 0-73 16,0 0 41-16,0 0 32 0,97-4 93 15,-66 14-13-15,1 6-39 0,-2 2-28 0,-2 2-2 16,-4 1-11-16,-4-1-51 0,-4 0-39 16,-2-1-29-16,0-2-22 0,-2 0-79 15,4-2-90-15,1-2-151 0,7-1-141 16,3-5 5-16,-4-3 42 0</inkml:trace>
  <inkml:trace contextRef="#ctx0" brushRef="#br0" timeOffset="8571.49">17102 14061 1596 0,'0'0'467'16,"0"0"-230"-16,0 0-1 0,0 0-104 16,0 0-51-16,-86-44-26 0,51 41-7 15,-3 3-6-15,-1 0 35 0,3 3 6 0,1 3 10 16,7 2-45-16,3 2-48 0,2-1-17 15,6 3-22-15,0 1-18 0,5-2-43 16,1 1-60-16,3-2-101 0,4 0-76 16,4-3-149-16,0 0-74 0,10-4-7 15,2-1-44-15</inkml:trace>
  <inkml:trace contextRef="#ctx0" brushRef="#br0" timeOffset="8746.37">17087 13954 1121 0,'0'0'599'0,"0"0"-222"0,0 0-56 16,0 0 4-16,0 0-58 0,0 0-206 16,0 0-61-16,0 0-109 0,0 0 71 0,0 0 38 15,42 23 37-15,-36-1 1 0,-1 2-14 16,-2 2-24-16,-3 0-35 16,0 1-55-16,0 0-74 0,0 0-91 0,0 0-72 15,0-6-410-15,0 8-576 0</inkml:trace>
  <inkml:trace contextRef="#ctx0" brushRef="#br0" timeOffset="9042.52">17593 14278 2164 0,'0'0'508'16,"0"0"-331"-16,0 0 34 0,0 0 109 15,0 0 3-15,0 0-121 0,0 0-183 16,0 0-19-16,0 0-88 0,0 0-45 15,0 0-19-15,3-1 111 0,-3 14 3 0,7 1 3 16,3 1-41-16,3-1-10 0,7-2 15 16,2-2 46-16,1-2 25 0,0-4 25 15,3-3 20-15,0-1 6 0,-2-1-6 16,-2-7 9-16,1-1-6 0,-3-5 2 16,-4-3 11-16,-1-2 11 0,-4-4-8 15,0-2-26-15,-2 1-35 0,-4 1-3 16,-2 2-51-16,0 2 20 0,-1 2-55 0,1 3-44 15,0 1-61-15,6 3-139 0,1 0-63 16,4 3-268-16,1 2-536 0</inkml:trace>
  <inkml:trace contextRef="#ctx0" brushRef="#br0" timeOffset="9230.39">18348 14058 1208 0,'0'0'1559'0,"0"0"-1363"0,0 0-125 16,0 0 95-16,0 0 29 0,0 0-86 16,0 0-109-16,0 0-35 0,98-50 33 15,-67 43-21-15,2 4-2 0,0 1 0 16,-1 2-17-16,-4 0-101 0,-5 5-123 16,-9 2-117-16,-5 3-151 0,-6-2-537 15</inkml:trace>
  <inkml:trace contextRef="#ctx0" brushRef="#br0" timeOffset="9350.66">18606 14158 284 0,'0'0'270'0,"0"0"24"0,0 0 136 0,0 0-75 16,0 0-102-16,0 0-75 15,0 0-106-15,76 10-36 0,-61-10-36 0,-1 0-120 16,-6 0-202-16,-3 0-166 0,-2 0-187 16</inkml:trace>
  <inkml:trace contextRef="#ctx0" brushRef="#br0" timeOffset="11025.77">19926 14296 1520 0,'0'0'396'0,"0"0"-201"0,0 0 45 15,0 0 18-15,0 0-45 16,0 0-78-16,0 0-74 0,0 0-23 0,0 0 1 15,0 0-39-15,-3-13-10 0,3 16-86 16,0 5 25-16,0 3 71 0,0 4 16 16,-1 5 7-16,0 3 6 0,-1 3-13 15,1 2 22-15,-1-1-19 0,1 0 10 16,-1 0-3-16,2-2-13 0,0-1 9 0,0-2-22 16,0-1-1-16,0-3-50 15,0-1-13-15,0-3-29 0,0 0-36 0,0-3-80 16,-4 0-63-16,0-2-26 0,1-4-160 15,2-1-109-15,1-3-244 0</inkml:trace>
  <inkml:trace contextRef="#ctx0" brushRef="#br0" timeOffset="11344.83">20233 14369 1413 0,'0'0'413'0,"0"0"-234"0,0 0 54 16,0 0 97-16,0 0-82 0,0 0-170 0,0 0-78 16,0 0-81-16,0 0-41 0,0 0 119 15,0 0 3-15,44 11 51 0,-18 3 14 16,5 0 12-16,5 1 29 0,4 1-4 16,2 0-44-16,-1 0-26 0,0 2-7 15,-6-1 4-15,-3 0 6 0,-6 0-9 16,-9-3 6-16,-3-2-29 0,-8 1-3 15,-4-1-19-15,-2 1 19 0,-6-2 25 16,-8 0 26-16,-2-1 16 0,-6-1-7 16,-1-1-28-16,0-3-32 0,1-1-57 15,-1-4-80-15,0 0-3 0,1-5-7 16,-3-4-101-16,-1-4-262 0,6 1-475 16,-12-7-198-16</inkml:trace>
  <inkml:trace contextRef="#ctx0" brushRef="#br0" timeOffset="11524.51">20331 14389 36 0,'0'0'1452'0,"0"0"-1205"0,0 0-48 0,0 0 41 16,91-69-1-16,-58 57-32 0,3-3-72 15,4 1-48-15,1 1-3 0,-1 1-20 16,1 3-19-16,-5 0-29 0,-2 2-16 16,-3 2-1-16,-3 0 1 0,-5 2 0 15,-2 1-89-15,-1 0-94 0,-3 2-91 16,0 0-66-16,0 0-189 0,3 0-106 15,-8 0-144-15</inkml:trace>
  <inkml:trace contextRef="#ctx0" brushRef="#br0" timeOffset="12006.59">21336 14189 1311 0,'0'0'352'0,"0"0"-238"16,0 0 42-16,0 0 48 0,0 0-39 15,0 0-129-15,0 0-36 0,-84-10-49 16,77 17-6-16,0 0-6 0,1 2 9 16,0 1 16-16,3 3 35 0,3 2 1 15,0 0 29-15,2 2 10 0,7 1 45 16,3 0-9-16,4 1-14 0,7-2 10 16,3 0 30-16,3-3-53 0,7 0 20 15,5-1 12-15,3-1 14 0,1-3-11 16,-3 1 4-16,-11-3-7 0,-9 0-45 0,-8-3 10 15,-8 0-23-15,-4-1-21 0,-2 1-1 16,-6 2 4-16,-10 1 59 0,-6 2 8 16,-7 1-25-16,-4 2-46 0,-1 0-22 15,2-2-42-15,3-1-63 0,6-3-24 16,3-1 52-16,8-1 99 0,0-2 9 16,4-2 14-16,5 0 34 0,-1 0 33 15,3-7-74-15,1-2-16 0,0-4-41 0,3-5-17 16,8-1 19-16,6-5 1 0,6-3 36 15,1-1-5-15,2 2 7 0,-2 1 87 16,-4 2 31-16,-7 2-9 0,-3 2 0 16,-6 1-27-16,-4 1-5 0,-7 2-55 15,-6 0-22-15,-4 3-54 0,-3-1 3 0,-2 2-25 16,1 3-4-16,3 2 6 0,3 4-44 16,4 2-62-16,6 0-106 0,0 6-135 15,4 3-23-15,1 4 47 0,6 1-40 16,4-4-267-16</inkml:trace>
  <inkml:trace contextRef="#ctx0" brushRef="#br0" timeOffset="12178.7">21984 14408 1988 0,'0'0'531'0,"0"0"-360"16,0 0-59-16,0 0-37 0,0 0-75 0,0 0-29 15,0 0-94-15,0 0 4 0,0 0-13 16,0 0-114-16,0 0-215 0,55-57-151 16,-29 53-445-16</inkml:trace>
  <inkml:trace contextRef="#ctx0" brushRef="#br0" timeOffset="12574.4">22702 14091 39 0,'0'0'1892'0,"0"0"-1668"16,0 0-162-16,0 0 51 0,-99-44 39 0,67 41-71 15,-1 3-65-15,-1 0 10 0,6 3 22 16,3 4-35-16,5 3-13 0,4 1-13 16,3 0 13-16,3 5 0 0,3 0 1 15,1 0 6-15,3 0-7 0,2 0-36 16,1-2-2-16,1 0-30 0,6-3-10 0,2-1-38 15,3-3 2-15,2-4 111 16,1-1 1-16,3-2 2 0,2 0-32 0,1-8 9 16,2-1-22-16,-2-1 45 0,-2-3 6 15,-2 0 33-15,-4 0 3 0,-3 2 71 16,-2 0 133-16,-3 2-46 0,-2 0-10 16,-1 3-30-16,-1 0-16 0,1 3-20 15,-2 1-16-15,0 1-95 0,0 1-13 16,0 0-102-16,0 1-32 0,0 6-45 15,0 3 125-15,0 3 37 0,0 4 17 16,-5 1 22-16,2 2-18 0,-2 3-4 0,2-1-4 16,0 2-82-16,1-1-110 0,-1-3-21 15,-2 1-77-15,1-3-141 0,-1-5-277 16</inkml:trace>
  <inkml:trace contextRef="#ctx0" brushRef="#br0" timeOffset="13053.5">22891 14029 1756 0,'0'0'0'15,"0"0"3"-15,0 0-3 0,86-15 101 16,-55 14-46-16,2 1-52 0,-2 0 1 0,-5 0-6 15,-3 0 2-15,-10 0-39 0,-7 1 39 16,-3 3 3-16,-3 1 49 0,0 3 29 16,-9 2-26-16,-2 2-35 0,-6 1 31 0,-4 1-34 15,-2 0-17-15,-3 0-43 16,3-1 21-16,4 1-69 0,2-1-65 0,9 1-36 16,0-1 33-16,7-1 35 0,1-2 30 15,0 0 3-15,1-2 19 0,7 0 72 16,3-3 26-16,3 0 101 0,4-1 49 15,3-2 26-15,2-1-1 0,-1 0-29 16,3 0-26-16,-1 0-7 0,-2 2-6 16,-5 1-52-16,-3 0-39 0,-3 1-23 15,-6-1-16-15,-2-2 36 0,-1 1-10 16,-2-1 19-16,0 1 39 0,-7 0 32 16,-4-1 39-16,-6 2-8 0,-2-2-32 15,-4 3-54-15,2-3-43 0,5 1-21 0,1-1-26 16,7-1 14-16,0 1 10 0,3-1-75 15,-1-1-28-15,0 1-17 0,0-1 0 16,1 0-42-16,2 0-97 0,3 0-124 16,0 0-252-16,8 0-701 0</inkml:trace>
  <inkml:trace contextRef="#ctx0" brushRef="#br0" timeOffset="13652.6">23732 14084 1979 0,'0'0'696'0,"0"0"-455"15,0 0-87-15,0 0-10 0,0 0-74 16,0 0-70-16,0 0-108 0,0 0-33 16,0 0 38-16,0 0 74 0,0 0 26 15,2 14-3-15,-2-6 6 0,0 0 2 16,0 0 20-16,-2 0-6 0,-2-1 7 15,3-1-4-15,-2-2-16 0,1 0-3 0,0-2-23 16,0 0-13-16,1-2 4 0,-1 0 32 16,2 0 106-16,0 0 10 0,0-4-26 15,0-3-90-15,0 1-54 0,5-5 6 16,-3 3 28-16,4-3 20 0,-2 1 25 16,2 1-24-16,-1 0 21 0,0 4-22 0,3-2-4 15,1 3-24-15,-3-1 12 0,3 3 0 16,-2 2 14-16,2 0-42 0,-2 0-5 15,0 1 11-15,-1 6 38 0,2 0 38 16,-2 1-22-16,2 2 0 0,-2 0-14 16,-1-2 0-16,1 2-1 0,-2-3 2 15,1 0 13-15,-3-2 0 0,0-2-16 16,-1 0-2-16,-1-2-30 0,0-1 3 16,0 0 29-16,0 0 26 0,3 0-7 15,0-1 35-15,0-5 37 0,5-2-91 16,-2-3-35-16,5-3-32 0,-1 0-23 0,3 0 74 15,0 0 13-15,-1 1-42 0,0 1 45 16,-2 4 16-16,-1 1 57 0,-2 2 27 16,-3 2 25-16,-1 2-26 0,-1 1-39 15,-1 0-60-15,1 0-53 0,1 1-59 0,2 6 90 16,-1 2 20-16,4 1 2 0,-1 2-2 16,0 1-9-16,3-1-31 0,-3 1-18 15,1 0-24-15,-2-1-28 0,-1-2-43 16,-2-1-122-16,-2-1-66 0,-1-2-174 15,0-2-196-15</inkml:trace>
  <inkml:trace contextRef="#ctx0" brushRef="#br0" timeOffset="14222.39">24202 14008 2156 0,'0'0'298'0,"0"0"-214"0,0 0 158 16,0 0 50-16,0 0-68 0,0 0-144 15,0 0-68-15,0 0 11 0,0 0 34 16,0 0 9-16,0 0-21 0,39 21-23 16,-39-11-19-16,0 1 19 0,0 1-20 0,0 1 2 15,0-2-4-15,0 1 1 0,-1-1-1 16,-1 0-24-16,2-4-67 0,0 0-65 16,0-3-17-16,0-3 7 0,0-1 63 15,0 0 103-15,6-1 135 0,5-7-100 16,0-2-35-16,3-6-77 0,5 0 36 15,-1-4 39-15,1 1 3 0,-2 1-1 16,1 3 25-16,-1 1 39 0,-1 3-19 16,0 3 3-16,-2 2 10 0,1 1-34 15,-4 2-24-15,-2 2 0 0,-1 1 0 16,-2 0-10-16,-1 0-19 0,1 4 27 16,-2 2-17-16,3 0 19 0,-1 3 0 0,-1-2 2 15,-2 1-2-15,2-2-10 0,-4 1-9 16,1-3-26-16,-1 0-13 0,-1-2 7 15,0-1 19-15,0 1 13 0,0-1 3 0,0-1 16 16,0 0 43-16,0 0 21 0,6-5 32 16,2-3-96-16,3-2-19 0,4-3-52 15,3-2-15-15,3 0 47 0,-1 0-4 16,-1 1 43-16,-2 1 58 0,-2 1 48 16,-2 3-23-16,-5 3 16 0,-2 3 67 15,-1 0 21-15,-4 3-47 0,1-1-65 16,-2 1-45-16,0 0-30 0,1 0-16 15,-1 0-31-15,3 0-20 0,-1 4 45 16,0 3 21-16,1-1-2 0,0 2 1 0,-2 0-14 16,1-2-35-16,-2-2-50 15,0 1-39-15,0-2-32 0,0-1-49 16,0-1-8-16,-5 0-6 0,1-1-118 0,-3 0-277 16,3 0-404-16</inkml:trace>
  <inkml:trace contextRef="#ctx0" brushRef="#br0" timeOffset="15291.38">23784 13929 745 0,'0'0'417'0,"0"0"-251"0,0 0 48 16,0 0 89-16,0 0-31 0,0 0-19 15,0 0-40-15,0 0-39 0,0 0 3 16,0 0-7-16,0 0-23 0,0-14-54 0,0 14-93 15,0 0-42-15,0 3-73 0,0 7 22 16,0 4 93-16,-2 4 35 0,0 5 22 16,-1 5-15-16,2 0-41 0,-1 1 12 15,1 1 15-15,1 2 14 0,0-4-26 16,0 3 0-16,0-2 0 0,1-1-14 16,4-2 23-16,-1-3-22 0,0-3 13 15,-1-2-16-15,1-3-12 0,-2-2-78 16,-2-3-18-16,1-2-71 0,-1-2-1 0,0-2-36 15,2 0-104-15,-2-3-127 0,0-1-149 16,0 0 65-16,3-9-196 0</inkml:trace>
  <inkml:trace contextRef="#ctx0" brushRef="#br0" timeOffset="15653.57">24049 14047 2146 0,'0'0'559'0,"0"0"-411"0,0 0 3 0,0 0 66 15,0 0-60-15,0 0-157 0,0 0-83 16,0 0-29-16,0 0 35 0,0 0 77 16,0 0 0-16,-15 11 45 0,0-2 16 15,-5 1-26-15,-2 1-35 0,-2 1-10 16,-2 0-69-16,0 1-40 0,2 1-25 16,0 0-11-16,1 2-29 0,0-2 13 0,3-3 22 15,4 0 33-15,4-5 54 0,6-2 62 16,1-1 3-16,5-2 65 0,0-1-6 15,0 0-7-15,0 0 10 0,3 0 9 16,7 0 39-16,2 0 29 0,5-1-6 16,3 1-27-16,3 0-35 0,2 0-20 15,1 4-2-15,-2 2 18 0,4 3-6 16,3 2 13-16,1 1-17 0,1 1-9 16,2 0-19-16,-5-2-29 0,-1 0-3 0,-6-4-19 15,-4-2-70-15,-8 2-58 0,-2-4-45 16,-2-1-43-16,-3-1-55 0,1 1-50 15,1-2-137-15,-1 0-142 0</inkml:trace>
  <inkml:trace contextRef="#ctx0" brushRef="#br0" timeOffset="16102.64">24287 14057 2327 0,'0'0'465'0,"0"0"-224"0,0 0 91 15,0 0 14-15,0 0-161 0,0 0-185 16,0 0-40-16,0 0-55 0,0 0-9 16,0 0 104-16,0 0 0 0,33 26 13 15,-25-8 6-15,0 1 18 0,-2 1-24 16,0 0-2-16,-3 0-11 0,-2-2-3 0,-1-1-47 16,0-2-26-16,-3 0-32 0,-4-1-13 15,-2-3-16-15,1 0-48 0,0-2-27 16,2-2-104-16,0-3-124 0,3-3-96 15,3-1 322-15,0-2 214 0,1-9 0 16,4-5-38-16,0-5 28 0,1-2 10 16,0-1 117-16,0-1 114 0,2 2 149 15,1 3-66-15,-1 1-49 0,4 1-62 0,2 2-29 16,-1 0-46-16,5 5 16 0,-5 1-52 16,4 2 0-16,-3 1-57 0,1 5 10 15,-1 2-17-15,3 0-28 0,-1 2 0 16,4 7 16-16,-1 3 3 0,4 1 3 15,-3 1 7-15,3 0-13 0,-4 1-16 16,0-2-26-16,-2 2-8 0,-1-2 5 0,-1-2 4 16,0-1-45-16,-4-2-29 0,-3-3-44 15,-2-2-59-15,-3-2-26 0,0-1-20 16,-2 0 54-16,1-5-23 0,-1-4-446 16,0 1-504-16</inkml:trace>
  <inkml:trace contextRef="#ctx0" brushRef="#br0" timeOffset="16321.54">24744 13916 1699 0,'0'0'525'16,"0"0"-272"-16,0 0 21 0,0 0 70 16,0 0-48-16,0 0-92 0,0 0-75 15,0 0-44-15,0 0-85 0,0 0-6 16,0 0-104-16,-3-20-52 0,6 30 162 0,4 6 7 16,1 2 15-16,-1 4 25 0,0 2 20 15,1 1-48-15,-2 0-3 0,-1-2-16 16,1 1-24-16,-4-4-17 0,0-1-19 15,-1-1-22-15,-1-1-87 0,3 0 13 16,1 0-1-16,-2-3-78 0,4-3-100 16,-2 0-115-16,3-4-210 0,-2-1-119 15</inkml:trace>
  <inkml:trace contextRef="#ctx0" brushRef="#br0" timeOffset="17061.72">25266 14193 2330 0,'0'0'504'0,"0"0"-299"16,0 0-29-16,0 0 25 0,0 0-96 16,0 0-105-16,0 0-102 0,0 0 67 15,0 0 35-15,0 0 13 0,0 0 6 16,5 32 3-16,-3-23-9 0,-1 0-11 15,-1 2 1-15,0-2-2 0,0-2-1 0,0 1-32 16,0-3-47-16,0 1-14 16,0-4-12-16,0-2 36 0,0 0 69 15,0 0 112-15,-3 0 25 0,2-7-128 0,-3-2-9 16,3-5-31-16,-1-1-43 0,2-2 39 16,0-1-23-16,4 0-2 0,5 1 12 15,0 2 23-15,-1 2 25 0,2 2 2 16,2 1 24-16,0 3 3 0,-1 2-29 15,0 2-3-15,2 2 0 0,0 1-32 16,3 0-19-16,2 5 54 0,-1 1 71 16,-1 4 0-16,-1-3-55 0,-4-1-16 15,-3 1-3-15,-2-1 3 0,0 0 0 0,-2-1 3 16,-3 0-3-16,2-3-19 0,-3 2 16 16,0 0-22-16,0-2 9 0,2-1 16 15,-2 0-1-15,0-1-19 0,1 0-28 16,-1 0 48-16,2 0 95 0,1-4 62 0,1-2-74 15,2-3-67-15,2-3 0 16,0-1 15-16,2-2-6 0,2 0-25 0,3-2-35 16,4 3-3-16,0-1-4 0,4 5 42 15,1 1 12-15,0 0 13 0,2 4 4 16,-4 2-3-16,1 2 18 0,-1 1-9 16,-2 1 16-16,0 7-13 0,2 1 3 15,-2 3-9-15,0 2-13 0,-1 0-19 16,-2 1-16-16,-1 2-19 0,-4 1-50 15,-4 1-24-15,-2 1 1 0,-5 0 3 16,-1 1-46-16,0-1 1 0,-8 0-27 0,-4-2-130 16,-1-1-20-16,0-4-287 15,-10 0-496-15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3:23:24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1406 1663 218 0,'0'0'255'0,"0"0"-63"16,0 0-45-16,0 0-33 0,0 0-13 15,0 0-13-15,0 0 13 0,0 0 0 16,0 0-16-16,-7-5-1 0,6 5 30 0,-1 0-26 16,2 0-43-16,-1 0-9 0,1 0 3 15,-2 0-10-15,2 0 7 0,-1 0 3 16,-1 0-23-16,1 0-16 0,-1 0 0 15,1 0 3-15,-2 0 23 0,2 0 20 0,-2 0 3 16,0 0 9-16,1 0 20 0,-1 0 6 16,1 0-19-16,-1 0-4 0,0 0 1 15,0 0 5-15,-3-2 1 0,-4-1-58 16,-1 0 12-16,-1-2-44 0,-2-1-4 16,2 1 26-16,2 2 42 0,2-2 3 15,3 0 49-15,2 1-8 0,3 0 33 16,0-3-29-16,0-1-26 0,3-3-48 15,7-1-16-15,6-1-51 0,6 0-10 16,5 2 0-16,9-1 0 0,9 3 6 16,7 3 36-16,1 3-29 0,-1 3 12 0,-3 0 34 15,-12 8-94-15,-8 4 2 0,-9 2-3 16,-8 4 52-16,-9 5-13 0,-3 3 58 16,-9 6 51-16,-11 3 14 0,-13 5-33 15,-6-1 36-15,-8 2-10 0,-3 0-58 16,0-4-97-16,4-3 20 0,4-7 25 0,6-5 52 15,7-5 3-15,7-5-3 0,7-6 72 16,6 0 70-16,3-5-4 0,3 0-3 16,3-1-13-16,-2 0 26 0,2 0 27 15,0 0-3-15,0 0-45 0,2-2-55 16,1-4-72-16,4 0-9 0,4 0-54 16,4-1-23-16,4 0 0 0,8 1 1 15,8-2 34-15,8 1 32 0,6-3-65 16,6 3-34-16,1-1-45 0,-1 0-75 15,-7 4-56-15,-5-3-23 0,-7 3-171 16,-12 3-150-16</inkml:trace>
  <inkml:trace contextRef="#ctx0" brushRef="#br0" timeOffset="546.99">1794 1320 1891 0,'0'0'347'0,"0"0"-204"0,0 0-24 0,-117-32 30 15,65 28-7-15,-8 4-75 0,-8 0-15 16,-4 7 2-16,3 4 49 0,2 5-52 16,7 4-48-16,5 5-3 0,6 3-22 15,6 7 22-15,4 5 0 0,3 4 16 16,3 5-16-16,1 1-3 0,6 3 2 0,3-2-19 16,6 0-2-16,11-3-16 0,6 0 15 15,3-5-25-15,16 0 3 0,6-2 29 16,9-2 15-16,6-2 1 0,6-4 35 15,9-3-9-15,10-7 41 0,4-5-6 16,9-5-3-16,7-8-14 0,1-5 24 16,2 0-8-16,-5-11 32 0,-4-7-15 15,-7-6 8-15,-5-4-12 0,-3-5-16 16,-8-4 9-16,-4-9 54 0,-5-4-10 16,-6-7-37-16,-10-3-39 0,-6-4 10 15,-15 1-10-15,-10 1-12 0,-13 3 84 0,-19 5-22 16,-15 5-72-16,-12 5-9 0,-12 6-3 15,-11 9-71-15,-6 6 24 0,0 8-27 16,-1 9-64-16,5 6-54 0,12 3-38 0,13 9-167 16,13 4-165-16,17-2-443 15,5 10-208-15</inkml:trace>
  <inkml:trace contextRef="#ctx0" brushRef="#br0" timeOffset="3391.26">4369 1355 1630 0,'0'0'646'0,"0"0"-194"0,0 0-149 16,0 0-92-16,0 0-71 0,0 0-70 15,0 0-70-15,0 0-52 0,0 0-34 16,0 0-7-16,-4 23-79 0,4-10 49 16,3 5 123-16,2 3 45 0,3 5-4 15,-1 1-5-15,4 0 15 0,-3 1-6 16,0-1-26-16,2 1-19 0,-1 0 35 16,0 0-16-16,-1 0 19 0,-1-1-6 0,1-3-32 15,-4 1-19-15,0-3-48 16,-1-3 26-16,0-1-20 0,0-3-51 0,-3 0-84 15,0-6 6-15,0-2-147 0,0-3-110 16,0-4-162-16,0 0-189 0</inkml:trace>
  <inkml:trace contextRef="#ctx0" brushRef="#br0" timeOffset="3878.26">4381 1477 2172 0,'0'0'407'0,"0"0"-249"0,0 0 41 15,30-78 16-15,-4 48-71 0,10-1-109 16,7 2-3-16,6 2 35 0,0 4 18 16,0 7-40-16,-6 8-26 0,-5 7-19 0,-8 1-15 15,-4 8 14-15,-5 3-1 0,-3 5-33 16,-5 2-22-16,-3 0-13 0,-6 3 6 16,-2 1 7-16,-2-2 57 0,-9 3 1 15,-7 0 40-15,-4 1-6 0,-7 0-35 16,-4 1-9-16,0-4-7 0,-1 0 14 15,5-2 1-15,2-4-31 0,7-1-13 16,3-6 20-16,8-1-20 0,0-2 6 0,4-3 38 16,3 0 0-16,0-2 1 0,0 0 58 15,0 0 60-15,7 0 9 0,-1 0-44 16,5 0-51-16,5-3 31 0,6 1 22 16,4 1-3-16,4-2-28 0,0 0-38 15,-1 3-16-15,-2 0-4 0,-1 0-24 0,-3 0-7 16,-1 3 1-16,-2 3 34 0,-1 2 32 15,-5 1-32-15,-2 2-22 0,-1 0-6 16,-3 2-23-16,-6 1 36 0,0 3 15 16,-2 1 72-16,-4 1 1 0,-10 3-4 15,-6 0 44-15,-7-1-40 0,-3-1 36 16,-8-2-31-16,-2-2-13 0,-2-4-3 16,3-1-6-16,3-5-6 0,6-2-47 15,2-3-3-15,8-1-102 0,7 0-38 16,6 0-54-16,6 0-26 0,1-6-93 0,11-4-252 15,1-1-566-15,34-16-698 0</inkml:trace>
  <inkml:trace contextRef="#ctx0" brushRef="#br0" timeOffset="4088.41">5346 1578 2423 0,'0'0'503'15,"0"0"-289"-15,0 0 67 0,0 0 8 16,0 0-126-16,0 0-102 0,0 0-61 16,0 0-53-16,0 0-35 0,98-36 25 15,-57 28 25-15,1 2 6 0,2 1 29 16,-5-1-22-16,-4 3-99 0,-7 2-80 0,-3 1-61 16,-8 0-105-16,-4 6-153 0,-7-1-471 15</inkml:trace>
  <inkml:trace contextRef="#ctx0" brushRef="#br0" timeOffset="4243.22">5547 1721 833 0,'0'0'1108'16,"0"0"-813"-16,0 0-117 0,0 0 61 15,0 0 22-15,0 0-8 0,0 0 5 16,0 0-39-16,0 0-48 0,0 0-74 16,0 0-28-16,83-3-34 0,-41-3-35 15,4-1-100-15,2 1-126 0,-1-1-98 16,-2 1-95-16,-1 0-245 0,-10 0-645 15</inkml:trace>
  <inkml:trace contextRef="#ctx0" brushRef="#br0" timeOffset="4717.34">6449 1388 1618 0,'0'0'332'0,"0"0"-222"16,0 0 104-16,0 0 158 0,-10-65-79 15,10 51-50-15,0 1 12 0,0 1-5 16,4 2 15-16,7 0-193 0,-1-2-58 16,7 2-14-16,6-2-26 0,5 2-5 15,4 0 9-15,9 1-6 0,3 1-3 16,2 5-20-16,0 3 29 0,-2 0-28 15,-4 9-7-15,-7 3 13 0,-7 3-29 0,-9 2-124 16,-8 4-74-16,-8-1 92 0,-1 5 159 16,-10 2 20-16,-7 1 90 0,-8 2 13 15,-6-1-30-15,-3 1-31 0,1 0-27 16,-1-3-15-16,6 0-25 0,-2-3 24 16,3-2-14-16,1-2 15 0,0-2 16 15,6-1 10-15,2-5 44 0,6-2 13 16,6-5-17-16,1-2 11 0,4-2 37 0,1-1 56 15,0 0 34-15,0 0 0 0,0 0 1 16,6 0-23-16,3-2-44 0,8-5-52 16,11-1-86-16,13-2 0 0,12-1-40 15,5-1 7-15,2 2 17 0,-1-1-8 16,-3 2-81-16,-5 0-40 0,-5 0-13 16,-5 1-26-16,-5 1-80 0,-5-1-127 15,-3 1-107-15,-8 1-195 0,-3-3-810 0</inkml:trace>
  <inkml:trace contextRef="#ctx0" brushRef="#br0" timeOffset="5010.22">7283 1319 1266 0,'0'0'1510'0,"0"0"-1071"0,0 0-26 16,0 0-63-16,0 0-102 0,0 0-77 15,0 0-57-15,0 0-33 0,0 0-14 16,0 0-67-16,9-1-46 0,4 4-74 15,5 6-17-15,8 0 29 0,2 6 92 16,3 3 16-16,1 2 28 0,-2 2-26 16,-3 0-1-16,-3-1 6 0,-1-1-7 15,-5-2 0-15,-3-1 0 0,-2-3 2 16,-3-2 10-16,-4-2 4 0,-2-2-15 16,-1-3-1-16,-3-1-25 0,0-2-31 15,0 0-10-15,-3 0 19 0,-5 1 47 0,-8 0 0 16,0-1-31-16,-6-2-80 0,-5 0-159 15,-2-4-175-15,-3-6-339 0,8 0-896 16</inkml:trace>
  <inkml:trace contextRef="#ctx0" brushRef="#br0" timeOffset="5169.43">7210 1266 1859 0,'0'0'535'0,"0"0"-203"16,0 0 57-16,0 0-108 0,0 0-154 15,44-71-127-15,-22 59 0 0,8 0-51 16,8 0-16-16,5 2 10 0,3 2-13 16,6 3-106-16,1 3-126 0,-1 1-120 0,-10 1-302 15,15-3-854-15</inkml:trace>
  <inkml:trace contextRef="#ctx0" brushRef="#br0" timeOffset="5500.32">8054 1174 1322 0,'0'0'754'0,"0"0"-556"0,0 0-159 16,0 0 68-16,0 0 119 0,0 0 2 16,0 0-70-16,0 0 5 0,0 0-45 15,0 0-51-15,-69 75-45 0,62-60 7 16,1 0-26-16,3 3-3 0,0 1 13 16,2 1 6-16,1-1-18 0,0-1-1 15,7-1-2-15,5 1 2 0,5 0 19 16,6 1-3-16,3-1 69 0,7-3 10 0,4 1 6 15,4-4-19-15,-1-5-13 16,2-3 0-16,-5-4-2 0,-5 0-14 0,-5-3 12 16,-2-4 32-16,-8-4 27 0,-1 0 6 15,-3-5 3-15,-7-4 8 0,-3-6-43 16,-3-3-98-16,-7-6-27 0,-11-4-10 16,-5 1-21-16,-6 0 5 0,1 5-54 15,-1 5-14-15,3 6 10 0,3 6-73 16,4 9-101-16,3 3-122 0,3 4-120 15,0 4-114-15,5 3-99 0,2 2-48 0</inkml:trace>
  <inkml:trace contextRef="#ctx0" brushRef="#br0" timeOffset="5845.48">8587 1224 1258 0,'0'0'1292'0,"0"0"-861"0,0 0-130 16,0 0-88-16,0 0-57 0,0 0-65 15,0 0-63-15,0 0-28 0,0 0-39 16,0 0-88-16,0 0-95 0,5 31-17 16,-5-19 239-16,0 4 9 0,0 1 23 15,0-1 19-15,0 1-32 0,4 0 10 16,2-1-10-16,2-2-17 0,4 0 24 16,1-2 69-16,4 2 23 0,3-3 24 15,2-1 19-15,4-2-32 0,6-4 7 16,2-1-30-16,5-3-7 0,0-2-34 0,-1-6-6 15,-1-3 6-15,-4-2-6 0,-4-3 15 16,-6-3 40-16,-7-4 36 0,-9-5 12 16,-7-7-52-16,0-4-22 0,-13 0-66 15,-6 0 2-15,-5 3-24 0,-5 8 0 16,-1 3-33-16,-3 7-34 0,-1 8-49 0,1 5-95 16,-4 5-94-16,-2 4-170 0,-1 6-175 15,8 0-410-15,-14-1-906 0</inkml:trace>
  <inkml:trace contextRef="#ctx0" brushRef="#br0" timeOffset="6944.41">9510 1184 2282 0,'0'0'481'0,"0"0"-227"0,0 0-34 0,0 0-51 15,0 0-124-15,0 0-45 16,0 0-45-16,0 0-9 0,0 0-25 0,0 0 69 15,-13 36 10-15,10-19 41 0,0 2 7 16,2-1 9-16,-1-1-25 0,1-3-6 16,-1-1 6-16,1-3-13 0,1-2-16 15,0-2 19-15,-2-2-6 0,2-1-16 16,0-1-22-16,-3-2-55 0,3 0 11 16,0 0 66-16,0 0 25 0,-1 0 83 0,-2-6 25 15,3-5-41-15,-3-4-77 0,3-2 4 16,0 0 10-16,0 2 15 0,0 3 53 15,1 1-12-15,5 1-34 0,-3 2 11 16,3 0-37-16,0 2-23 0,2 1 26 16,-2 0 0-16,3 1-25 0,0 0 8 15,2 2-11-15,2 2-44 0,6 0-31 16,3 3 73-16,2 6-1 0,6 3-9 16,-4 0-1-16,-1 3-24 0,-6-1-24 0,-4-1-14 15,-6-2 3-15,-2 1-4 0,0-3 26 16,-4-2 2-16,0-1-2 0,-3-4-17 15,0 1 23-15,0-3 44 0,0 0 39 0,0 0 30 16,0 0 33-16,0-2 20 0,0-4 1 16,0-4-101-16,0-4-10 0,4-4-14 15,2-2 4-15,2 0 15 0,4 0 2 16,3 2-2-16,2 3 11 0,3 1 6 16,2 2-34-16,2 2-22 0,5 2 7 15,1 5 15-15,1 1 17 0,0 2-1 16,-2 4 6-16,-3 5 12 0,-2 3-34 15,-2 1-13-15,-6 2 0 0,-1 0-9 16,-3 2-21-16,-6 0-12 0,-1-1-20 16,-5 1-3-16,-2 2 21 0,-8 2 35 15,-9 1-13-15,-2-1-107 0,-5-2-134 0,4-1-185 16,6-6-210-16,3-2-688 0</inkml:trace>
  <inkml:trace contextRef="#ctx0" brushRef="#br0" timeOffset="7494.41">10335 1249 2231 0,'0'0'510'0,"0"0"-224"0,0 0-11 15,0 0-52-15,0 0-87 0,0 0-54 16,0 0-38-16,0 0-44 0,0 0-25 16,0 0 25-16,0 0 10 0,35 6 24 15,-29 3-22-15,-2 1-12 0,-1 0-2 16,0 1-11-16,0-1 12 0,-3 0-15 15,1-2-6-15,1-1-9 0,-2-3-20 0,0-2-22 16,0-1-22-16,0-1 13 16,0 0 82-16,0 0 32 0,0 0 85 0,0-5 16 15,1-4 4-15,5-4-136 0,0-5-2 16,4-1 2-16,1-2 66 0,1 3-45 16,-1 3-9-16,1 3 28 0,-4 4-7 15,1 3 20-15,0 3-13 0,-1-1-19 16,4 3-22-16,2 0-2 0,2 0 2 0,4 3 11 15,1 2 4-15,0 3-15 0,-1 0-1 16,-1 3-30-16,-3-2-4 0,-3 1-22 16,-2-1-25-16,-2 0 7 0,-3-1-7 15,-2 0-31-15,-2-2 5 0,-1-1 4 16,-1-1-1-16,0-2 41 0,3-1 64 16,-3-1 124-16,0 0 44 0,0 0 47 15,1-6 28-15,4-1 22 0,-1-6-200 16,5-4-65-16,1 0-55 0,4-2-4 15,1 2 31-15,2 1 28 0,1 0 0 0,3 2 14 16,6 1-14-16,2 1-15 0,3 4-1 16,1-2-3-16,2 5 19 0,-4 3 4 15,-5 1 17-15,-3 1-2 0,-7 0-17 16,-2 5-2-16,-6 0-9 0,-2 0-29 16,-2 4-43-16,1 1-23 0,-2 3 23 15,-1 4 31-15,-2 2-7 0,0 3-53 16,-2 4-52-16,-9 1-35 0,2 0-148 0,-4 1-128 15,3-7-632-15</inkml:trace>
  <inkml:trace contextRef="#ctx0" brushRef="#br0" timeOffset="7710.15">11643 1507 1137 0,'0'0'1428'0,"0"0"-1006"0,0 0-64 16,0 0-111-16,0 0-38 0,0 0 68 15,0 0-87-15,0 0-93 0,0 0-38 16,0 0-59-16,0 0-7 0,23 16-73 0,-23-10-7 16,0 3 87-16,0 2 14 15,1 1-12-15,-1 1-2 0,0 1-25 0,0 0-21 16,-6 3-51-16,-8 2-61 0,-4 2-75 16,-6 0-195-16,3-5-211 15,-14 4-1009-15</inkml:trace>
  <inkml:trace contextRef="#ctx0" brushRef="#br0" timeOffset="9780.17">13365 948 1821 0,'0'0'658'0,"0"0"-300"0,0 0-194 15,0 0-110-15,0 0-39 0,0 0-15 16,0 0-45-16,0 0-13 0,0 0 58 15,0 0 52-15,-5 67-1 0,13-40 4 0,-1 5 2 16,4 3 4-16,-1 2-45 0,2 5 6 16,2 1 26-16,0 2-10 0,0-3 10 15,-1 0-13-15,0-4-19 0,-2-3 12 16,-1-2 33-16,2-3-49 0,-2-1-11 16,2-5-1-16,0-2-1 0,-1-2 1 15,0-5 3-15,2-4 10 0,-1-2 9 16,-1-4 38-16,4-3 13 0,0-2 9 15,3 0 0-15,2-2-10 0,1-8-72 16,-2-1-25-16,-2-3-126 0,-8-3-108 0,-4-1-175 16,-5 4-358-16,-14-10-1083 0</inkml:trace>
  <inkml:trace contextRef="#ctx0" brushRef="#br0" timeOffset="9944.14">13286 1458 1944 0,'0'0'719'0,"0"0"-288"0,0 0-39 15,0 0-41-15,0 0-65 0,0 0-53 16,0 0-226-16,0 0-7 0,0 0-118 16,88-27 21-16,-34 17 28 0,8 2 47 15,6 0-107-15,-2 2-114 0,-2 1-118 16,-4 2-129-16,-1 2-121 0,-13 1-561 16</inkml:trace>
  <inkml:trace contextRef="#ctx0" brushRef="#br0" timeOffset="10152.25">14310 1440 2591 0,'0'0'709'16,"0"0"-527"-16,0 0 4 0,0 0-78 0,0 0-77 15,84-34-31-15,-45 27-16 0,1-1-9 16,3 3 3-16,-4 0 21 0,-1 4-49 15,-8-1-166-15,-7 2-61 0,-9 0-82 16,-6 6-115-16,-5 1-211 0,-3 1-310 16</inkml:trace>
  <inkml:trace contextRef="#ctx0" brushRef="#br0" timeOffset="10299.42">14407 1615 1144 0,'0'0'700'15,"0"0"-334"-15,0 0-168 0,0 0-69 0,0 0-9 16,0 0 92-16,0 0 70 0,0 0-81 15,0 0-89-15,0 0-24 0,101 6-50 16,-50-11-38-16,6-1-25 0,-5-1-86 16,-2 2-61-16,-4 2-16 0,-1-1-98 0,-5 1-172 15,-9 0-360-15,9-3-589 0</inkml:trace>
  <inkml:trace contextRef="#ctx0" brushRef="#br0" timeOffset="10749.36">15392 1223 2293 0,'0'0'514'0,"0"0"-168"16,0 0 49-16,0 0-13 0,0 0-65 15,0 0-140-15,0 0-177 0,0 0-10 16,0 0-92-16,0 0-63 0,0 0-71 16,-8 29 82-16,9-3 154 0,3 4 29 15,2 1 9-15,-1-1-19 0,1-1-17 0,-1-4 30 16,2 0-10-16,-2-4-4 0,-2-2-18 16,0-2-13-16,-1-2-16 0,-2-1-68 15,3-3-4-15,-3 0-26 0,2-2-79 16,1-1-117-16,0-3-63 0,5-3-96 15,1-2-252-15,-2 0-419 0</inkml:trace>
  <inkml:trace contextRef="#ctx0" brushRef="#br0" timeOffset="11016.99">15710 1287 2017 0,'0'0'789'0,"0"0"-328"16,0 0-29-16,0 0-118 0,0 0-109 0,0 0-87 15,0 0-118-15,0 0-24 0,0 0-60 16,0 0 25-16,92 15 24 0,-55 1 1 16,3 2 34-16,-3 0 16 0,-6 0 2 15,-3 0-18-15,-6 0-1 0,-2 0-27 16,-5-2 16-16,-5 2-7 0,-2-2 0 16,-2-2 17-16,-5 1-2 0,2-6 3 15,-3 3 1-15,0-3 23 0,-4 0 2 0,-7 0 3 16,-2-1 0-16,-5 0 0 0,-5-3-28 15,-8-1-66-15,-2-3-130 0,-3-1-239 16,-3-1-211-16,9-3-825 0</inkml:trace>
  <inkml:trace contextRef="#ctx0" brushRef="#br0" timeOffset="11183.18">15790 1252 1618 0,'0'0'740'0,"0"0"-391"16,0 0-63-16,0 0-39 0,0 0-53 15,95-65-61-15,-66 54-95 0,1 2-38 16,2 1-35-16,-2 5-22 0,-1-2-16 16,-7 3-83-16,0 1-35 0,-2 1-63 15,-3 0-88-15,2 1-92 0,-2 6-238 16,-3-2-423-16</inkml:trace>
  <inkml:trace contextRef="#ctx0" brushRef="#br0" timeOffset="11482.19">16337 1300 153 0,'0'0'590'0,"0"0"-166"0,0 0 19 0,0 0-21 16,0 0-98-16,0 0-88 0,0 0-7 16,0 0-27-16,0 0-26 0,0 0-32 15,0 0-46-15,-5 60-40 0,5-51-33 16,2 2-24-16,3 0 15 0,2 2 0 16,4 0 22-16,3 3 31 0,3-3 23 15,6 1-1-15,3 1 22 0,4-3-5 16,2-3 23-16,1-2 43 0,1-4-41 15,-3-3-37-15,-3 0-19 0,-5-1 12 16,-6-8 19-16,-3 0 63 0,-5-6 12 16,-2-1-64-16,-5-6-47 0,-2-3-38 15,-5 0-16-15,-8-3-18 0,-5 2-24 0,-5-1-7 16,-3 3-45-16,-4 5-18 0,-4 5-37 16,-5 3-61-16,-3 6-57 0,-2 5-110 15,2 0-111-15,5 9-78 0,8 4-68 16,9-1-472-16,9 6-403 0</inkml:trace>
  <inkml:trace contextRef="#ctx0" brushRef="#br0" timeOffset="12111.13">16860 1328 2077 0,'0'0'724'0,"0"0"-294"15,0 0-33-15,0 0-179 0,0 0-99 0,0 0-119 16,0 0-6-16,0 0-69 0,0 0-42 16,0 0-50-16,0 0 15 0,4 26 108 15,-3-17 44-15,2 0 32 0,-1 0-29 16,-1 0-3-16,-1-3 13 0,1 0-13 16,1-4 0-16,-2 0-41 0,0-2 41 15,1 0 9-15,-1 0 29 0,0 0 45 16,0 0 50-16,0-1-4 0,0-5 7 15,2-3-136-15,1-1-53 0,1-4 12 0,2-3-13 16,2-1 23-16,3-1 12 0,0 1-22 16,3 1 16-16,0 2 24 0,-2 5 1 15,-1 5 12-15,-4 2 4 0,-1 2-13 16,1 1-3-16,1 0-45 0,3 5 26 16,4 5 19-16,3-1 54 0,0 3-10 15,1 3-16-15,-4-3-28 0,0 0-1 16,-3 0-14-16,-3-4-26 0,0 2-4 15,-3-3-12-15,-1-2 16 0,-2-1 0 0,-2 0-3 16,0-3 9-16,1-1 35 0,-2 0 28 16,0 0 58-16,0 0 12 0,0 0 16 15,0 0 24-15,0-5 10 0,1-3-148 16,2-2-13-16,0-3-69 0,3-1 45 0,0 0 35 16,-1 0 2-16,4 1-16 15,2 1 3-15,3 1-2 0,3 0 13 0,3 0-17 16,5 2 1-16,0 0 17 15,3 1-11-15,1 3 12 0,-5 0 13 0,2 2 12 16,-3 2-9-16,-3 1 3 0,-4 0-19 16,-2 0-17-16,-3 4-27 0,-4 2-10 15,1 3-15-15,-3 4-58 0,-4 3-31 16,-1 2-21-16,0 2 87 0,-10 2 66 16,-1 0 26-16,-5-3-93 0,-4-1-77 15,-3-2-91-15,0-4-110 0,4 0-80 16,2-3-76-16,6-4-190 0</inkml:trace>
  <inkml:trace contextRef="#ctx0" brushRef="#br0" timeOffset="12975.66">17802 1258 20 0,'0'0'1752'0,"0"0"-1259"0,0 0-166 16,0 0-121-16,0 0-71 0,0 0-32 16,0 0-17-16,0 0-31 0,0 0-55 15,0 0-4-15,-1 6-43 0,1-4-8 0,0 2 52 16,0 0 3-16,0 1 29 0,0-1 12 15,0-2 17-15,0 1-17 0,0-2-18 16,0 1-1-16,0-2 7 0,0 0 12 16,0 0 16-16,0 0 7 0,0 0 0 15,0 0 2-15,0 0-3 0,0 0 4 16,0 0 24-16,0-2-3 0,0 1-16 16,0-2 1-16,0-2 15 0,3-4-88 15,2-1-22-15,4-2-44 0,0 0 9 16,-1 1-12-16,0 2 28 0,1 2 10 15,-3 0 12-15,3 3-6 0,-2 0 12 0,3 2-37 16,0 1-1-16,2-1-6 0,1 2 19 16,-2 0 16-16,1 0-16 0,-1 0 0 15,3 4-3-15,0 3 9 0,2-1 29 16,2 3 3-16,5 3 22 0,-4-2-6 16,1 1-16-16,-5 0-3 0,-2-2-35 15,-6-1-7-15,-3-3-6 0,-1-3-3 0,-3 1 3 16,0-3 51-16,0 0 19 0,0 0 77 15,0 0 15-15,-3 0-9 0,3 0 31 16,0 0 18-16,0-5 0 0,0-3-133 16,0-2-18-16,3-2-44 0,3-1 41 15,2-1 2-15,-2 1 1 0,2 2-2 16,1-1 2-16,0 2 16 0,0 1 3 16,1 1-18-16,3 0 11 0,2 2-12 15,5-1-34-15,4 1 2 0,3 1 17 16,6 1-4-16,-1 1 0 0,3 2 16 0,-3 1-13 15,-4 0 13-15,-3 0 0 0,-6 1-10 16,-2 4-18-16,-4 1-23 0,0 1 10 16,-2 1-6-16,-3 1 2 0,-1 2-3 15,-3-1 7-15,-3 1-7 0,-1 0-19 0,0 0 10 16,0 1 9-16,-4 1-13 16,-4 1 29-16,-2 1-48 0,-1 1-167 0,-6 0-118 15,5-2-355-15,-6 0-538 0</inkml:trace>
  <inkml:trace contextRef="#ctx0" brushRef="#br0" timeOffset="13269.91">19291 1485 1873 0,'0'0'822'0,"0"0"-500"0,0 0-210 16,0 0-87-16,0 0-9 0,0 0 12 15,0 0-28-15,0 0-28 0,0 0 28 16,0 0 35-16,0 0 29 0,14 64 10 16,-14-50 27-16,-3 2-15 0,-1 0-35 15,-4-2-23-15,0 1-24 0,-1 0-4 16,-3-1-29-16,-1 1-41 0,-5-2-28 15,-1 0-87-15,-1-2-45 0,1 0-73 16,-2-3-149-16,5-1-308 0,-3-1-373 0</inkml:trace>
  <inkml:trace contextRef="#ctx0" brushRef="#br0" timeOffset="14574.66">20258 718 2221 0,'0'0'575'0,"0"0"-241"0,0 0 23 16,0 0-54-16,0 0-108 0,0 0-78 15,0 0-36-15,0 0-15 0,0 0-13 16,0 0-53-16,-13-3-116 0,13 11-50 15,1 4-57-15,6 9 172 0,4 8 51 0,0 8 38 16,6 4 6-16,-2 2-28 16,1 0-16-16,-2 0 13 0,-3-2-2 0,0-1-11 15,-4-3-1-15,-3-2-27 0,0-1 25 16,-1-3-19-16,-3-4-26 0,0-3-24 16,-1-3-7-16,-5-5 15 0,4-4-5 15,0-4-49-15,1-5 51 0,1-3 67 16,-2 0 102-16,1 0 66 0,-1-6 31 0,-1-4-174 15,0-3-18-15,0-1-7 0,0 1 0 16,3-1 22-16,-1 2 60 0,1 1 31 16,0-1-79-16,6 2 48 0,3-2-57 15,6-1-12-15,4 2 0 0,6 0-11 16,5 1 18-16,3 1-2 0,3 4-17 16,0 3-1-16,0 2 3 0,-4 0-3 15,-5 6-53-15,-4 3-1 0,-3 4 54 16,-2 0 0-16,-8 2-34 0,-4-1-36 15,-6 2 16-15,0 0 54 0,-5 2 22 16,-10 0 44-16,-7 2 35 0,-6-3-26 0,-6-2 15 16,-6-2-40-16,-2-4-50 0,-2-4-78 15,3-3-50-15,3 0-54 0,7-2-63 16,5 0-133-16,7 0-182 0,6 0-535 16,3 0-377-16</inkml:trace>
  <inkml:trace contextRef="#ctx0" brushRef="#br0" timeOffset="23923.09">20846 1271 29 0,'0'0'20'16,"0"0"-20"-16,0 0-1 0,0 0-2 16,0 0 3-16,0 0 69 0,0 0 130 0,0 0 49 15,0 0-13-15,0 0-46 0,4 0-53 16,-4 0-38-16,0 0-23 0,0 0 0 16,0 0-7-16,0 0-12 0,0 2-11 15,-1-2 7-15,-2 0-9 0,1 1-15 16,-1-1-28-16,2 2-43 0,-1-1-5 0,1 0-14 15,0-1-3-15,-2 0 32 16,2 0 33-16,-1 0 26 0,2 0-26 0,-1 0 26 16,-1 0-68-16,1 0 42 0,1 0-173 15,-2 0 173-15,1 0 124 0,-1 0-16 16,2 0-66-16,-3 0-42 0,3 0-33 16,0 0 1-16,0 0 10 0,0 0 22 15,0 0 75-15,0 0 97 0,0 0 20 16,0 0-7-16,0 0-55 0,0 0-69 15,2 0-12-15,-1 0-20 0,2 0-29 0,2 1-75 16,4 2-22-16,2 0 36 16,3 3 25-16,0 1 26 0,3 3 10 0,0-2 42 15,-3 2 59-15,3-2-7 0,-3 0-33 16,0 0-12-16,0 1-26 0,-1-1-23 16,-1 3-43-16,-1-1 11 0,-1 4-10 15,-1-2 29-15,-2 2-13 0,2 0 13 0,-4 1-21 16,-2-2 33-16,-3 0-11 0,0-2-11 15,0 1 12-15,-3-1 11 0,-5 0 49 16,-1-1-7-16,-2-1-3 0,3-1-23 16,-3-2-13-16,5-2 36 0,2-3-26 15,0 0 10-15,2-1 25 0,-1 0 72 16,0 0 73-16,-1-4 42 0,-2-2-133 16,3-3 1-16,-1-2 56 0,1-2-38 15,3-3 19-15,0 1-30 0,0-3-31 0,2 0-3 16,3 0-4-16,1 1-41 15,6-1-29-15,-1 1-2 0,3 0-46 0,1 1-13 16,2-2-26-16,1 2-4 0,0 2-40 16,1 4-59-16,0 2-77 0,-1 3-130 15,-2 4-83-15,-1 1-527 0</inkml:trace>
  <inkml:trace contextRef="#ctx0" brushRef="#br0" timeOffset="24277.95">21634 1140 424 0,'0'0'1671'0,"0"0"-1241"16,0 0-239-16,0 0-101 0,0 0 25 15,0 0-2-15,0 0-113 0,0 0-36 16,0 0-28-16,0 0 3 0,104-28 10 15,-68 25 48-15,1 3-23 0,4 0-64 16,-5 0-88-16,-2 1-68 0,-5 5-149 16,-10-2-266-16,-3 4-457 0</inkml:trace>
  <inkml:trace contextRef="#ctx0" brushRef="#br0" timeOffset="24429.12">21741 1316 476 0,'0'0'561'0,"0"0"-37"0,0 0-76 15,0 0-75-15,0 0-82 0,0 0-143 0,0 0-148 16,82-24-20-16,-51 16 1 16,4 1 0-16,0 1 6 0,-1 4-29 0,-3-1-90 15,-4 3-49-15,-6 0-85 0,-7 0-217 16,-6 0-286-16</inkml:trace>
  <inkml:trace contextRef="#ctx0" brushRef="#br0" timeOffset="26298.67">23171 1283 717 0,'0'0'404'0,"0"0"-133"0,0 0 31 0,0 0-9 16,0 0-73-16,0 0-42 0,0 0-74 15,0 0-37-15,0 0-50 0,0 0 34 16,-11-17 17-16,8 15-10 0,0-1-19 15,1 1 18-15,0-1 11 0,1 2-20 16,-1-1-3-16,2 1 16 0,0 0 9 16,0-2 1-16,0 1-7 0,0-5-17 15,0-1-8-15,5 0 2 0,6-3-41 16,6 1-3-16,7-2-64 0,10 2-10 16,5 1 4-16,4 1 12 0,3 4 23 15,-5 2 15-15,-7 2-6 0,-8 0-9 16,-9 0-7-16,-6 1-13 0,-6 3-32 15,-2 0 13-15,-3 2-7 0,0 2 39 0,0 1 0 16,-3 1 45-16,-5 3 55 0,-6 3 9 16,-6-1-16-16,-2 2-48 0,-4 1 0 15,1-2-38-15,3-1-27 0,5-4-15 0,7-1-33 16,4-4-4-16,2-1-25 0,4-2 41 16,0-2 39-16,0-1 62 0,0 1 36 15,0-1 65-15,0 0 22 0,2 0-4 16,7 0 30-16,3 0 25 0,7 0-48 15,7 0-36-15,4 0-29 0,4 2-26 16,0 1 4-16,-3 2-21 0,-2 1-17 16,-4 0 0-16,-8 0 28 0,-1 0-16 15,-7 0-13-15,-4-1-20 0,-2 0-21 0,-3-1-33 16,0 2 30-16,0 1 44 0,-3 2 55 16,-5 2 31-16,-5 0 39 0,-5 2 15 15,-2-1-25-15,-3 0-23 0,-1-1-22 16,-4-1-10-16,-1-2-10 0,-2-2-2 15,-2-1-1-15,-8-3-47 0,1-2-19 16,-3 0-50-16,0 0-17 0,4-3-24 16,8 0-27-16,7-1-80 0,9 1-1 0,9 0-165 15,6-2-177-15,0 1-788 0</inkml:trace>
  <inkml:trace contextRef="#ctx0" brushRef="#br0" timeOffset="26663.3">23864 1320 1404 0,'0'0'526'0,"0"0"-156"0,0 0 37 0,0 0 1 16,0 0-140-16,0 0-93 0,0 0-115 16,0 0-60-16,0 0-51 0,0 0-34 15,0-10-46-15,0 14-54 0,0 2 2 16,0 4 129-16,0-2 28 0,2 4 23 15,4-2 3-15,3 0 29 0,4 0 9 0,1-2 17 16,5 0-17-16,2-2 20 0,3-2-20 16,2 0-23-16,3-1-15 0,-1-3 0 15,0 0 18-15,-2 0 27 0,-7-7 32 16,-2 0 28-16,-4-5 41 0,-3-1 6 16,-5-2-42-16,-2-2-53 0,-3 2 27 15,0 1 55-15,-3 1-55 0,-7 0-9 16,-5 0-72-16,-5 3-3 0,-8-2-56 0,-5 3-6 15,-3 1 9-15,-2 4 2 0,2 4-115 16,5 0-68-16,2 3-166 0,7 5-91 16,5-1-90-16,3 4-167 0,3-4-415 15</inkml:trace>
  <inkml:trace contextRef="#ctx0" brushRef="#br0" timeOffset="27034.82">24453 1262 2040 0,'0'0'421'0,"0"0"-195"0,0 0-56 0,0 0-32 16,0 0 10-16,0 0-123 0,0 0-25 16,0 0-61-16,0 0-25 0,0 0-30 15,0 0 4-15,-75 7 15 0,75 3 0 16,0 3 14-16,3 0 37 0,6 1 36 15,4 0 10-15,4 1 32 0,3-3 20 16,0-2-4-16,8 0 17 0,0-4-40 16,6-1-2-16,0-2 22 0,6-3-6 15,-4 0 2-15,1-6-8 0,-6-1 31 16,-6-2 29-16,-9 0 144 0,-5-3 77 16,-8-1 59-16,-3-2-63 0,-2-3-90 15,-12-2-99-15,-2 0-60 0,-5-1-42 0,-4 1-19 16,-3 2-43-16,-1 4 0 0,1 5-19 15,4 3-109-15,-2 5-78 0,1 1-84 16,-1 5-117-16,7 6-63 0,1 2-33 16,5 1-122-16,4-3-366 0</inkml:trace>
  <inkml:trace contextRef="#ctx0" brushRef="#br0" timeOffset="27664.12">25106 1223 1846 0,'0'0'1000'0,"0"0"-749"0,0 0-50 0,0 0 6 16,0 0-8-16,0 0-76 0,0 0-113 16,0 0-10-16,0 0-32 0,0 0-9 15,-7-3-31-15,5 4-39 0,2 2-54 16,0 1-20-16,0 1 89 0,0-1 45 15,0 1 41-15,0-1 10 0,0-2 20 0,0 1-1 16,0-2-19-16,0 0-44 0,0-1 28 16,0 0 16-16,0 0 80 0,0 0 41 15,0 0 20-15,2-4 5 0,4-2 6 16,-1-6-152-16,7 0-51 0,-1-4-50 16,5 0 12-16,-1 3 35 0,-4-2 44 15,2 5 10-15,-4 2 13 0,-3 2 51 16,0 2 5-16,0 0-31 0,0 3-34 15,-1 1-4-15,2 0-61 0,1 0-40 16,2 4 99-16,4 5-18 0,3 3 5 16,-1 1-8-16,-1 2 11 0,-1 0-14 0,-2 1-19 15,-4-6 14-15,-1 0-8 0,-3-2 10 16,2-2 27-16,-3-1 2 0,-1-2 13 16,-2 0 6-16,0-3 20 0,0 0 31 15,0 0 22-15,0 0-6 0,2 0 15 16,-1-2 13-16,2-3 13 0,2-2-127 15,1-5-37-15,3-1 18 0,0 0-3 0,1-1 3 16,2 2-48-16,-2 2 48 0,0 1 19 16,1 3 36-16,0-1-33 0,-1 2 1 15,1 3 5-15,-1-3-9 0,1 3-2 16,-2 1-1-16,4 1-32 0,-1 0-6 16,2 1-21-16,2 7 62 0,3 2 0 15,0 3-23-15,0 1 11 0,-2 2-17 0,-3 0-6 16,-2 0-19-16,-4-2-25 0,-3-1-4 15,-4 0-42-15,1-4-10 0,-2 1 4 16,0-2 37-16,0 1-76 0,-5-4-63 16,2-1-127-16,3-3-153 0,-1 1-318 15</inkml:trace>
  <inkml:trace contextRef="#ctx0" brushRef="#br0" timeOffset="28257.66">25910 1141 1996 0,'0'0'509'0,"0"0"-209"16,0 0-31-16,0 0-42 0,0 0-99 16,0 0-128-16,0 0-48 0,0 0-29 0,0 0 2 15,0 0 75-15,0 0 54 0,22 25 7 16,-16-16-23-16,-4 0 3 0,-2-1-31 16,0-3-10-16,0 0-26 0,0-1 10 15,0 0-6-15,0-2-3 0,0 1-4 16,0-2-19-16,0-1-13 0,0 0 58 15,0 0 3-15,0 0 71 0,0 0 56 16,2 0 29-16,1-5 24 0,1-4-73 16,2-5-107-16,1-3-28 0,0 0-1 15,3 1 29-15,-3 1 22 0,1 2 10 0,0 5 34 16,1-3-47-16,2 2-4 0,1 1-15 16,5 2-15-16,3 1-45 0,1 1-12 15,5 0 40-15,-3 4-18 0,1 0 28 16,-4 0 22-16,-2 7 0 0,-4-1-13 15,0 3-41-15,-3 3-12 0,0 1-1 0,0-2 7 16,-3 2 15-16,-1-1 10 16,-3-4 6-16,3-1 26 0,-4-2-19 0,-3-1 20 15,2-3 2-15,-2 0 29 0,0-1 37 16,0 0 27-16,0 0-2 0,0 0-2 16,0 0 18-16,1-2 32 0,4-4 34 15,-2-2-138-15,2-4-35 0,5-3-35 16,0-2 7-16,4-2 28 0,0-2-4 15,0 1-12-15,3-1-6 0,1 3 0 16,1 3 4-16,-4 2 18 0,1 3 9 0,-3 4 29 16,-1 3 10-16,-4 0-20 0,0 1-19 15,0 2-9-15,-2 0-85 0,1 7-22 16,3 2 105-16,0 5-17 0,0 3-25 16,-1 3 0-16,1 2 12 0,-3 2-21 15,-2-1 31-15,-1 0 0 0,1-1-105 0,-4 0-70 16,0-2-74-16,-1-1-118 15,0 1-154-15,0-6-149 0,0 4-762 0</inkml:trace>
  <inkml:trace contextRef="#ctx0" brushRef="#br0" timeOffset="28464.21">27097 1305 1903 0,'0'0'522'0,"0"0"-280"15,0 0-135-15,0 0-56 0,0 0 10 16,0 0 7-16,0 0-1 0,29 68 35 16,-24-50-15-16,-2 1-4 0,2 1-29 15,-2-1-16-15,0-2-3 0,-3 0-34 16,4-2-1-16,-2-1-89 0,1 0-109 16,0 1-84-16,-3-3-121 0,0-2-119 0,-5-2-488 15</inkml:trace>
  <inkml:trace contextRef="#ctx0" brushRef="#br0" timeOffset="31070.29">6518 2860 271 0,'0'0'795'0,"0"0"-141"0,0 0-290 15,0 0-89-15,0 0-23 0,0 0-29 0,0 0-37 16,0 0-36-16,0 0-19 0,-2-12 12 16,1 11 3-16,1 0-19 0,0 1-4 15,0 0-16-15,0 0-20 0,0 0-10 16,0 0-9-16,-3 0-9 0,3 0-12 16,0 0-22-16,0 0-25 0,-1 0-3 15,-1 0-150-15,2 2-23 0,0 6-22 16,0 7 88-16,0 5 62 0,0 4 47 15,6 3 0-15,-2-1 1 0,2 0 0 16,3 0-2-16,-2-4-8 0,3 2 10 16,-3-2 1-16,-1-2 1 0,0 1 11 0,1-3 0 15,-3-4-12-15,-1 0-1 0,0-4-35 16,0 0-9-16,-2-7 15 0,1 1-6 16,-1-3 13-16,-1-1 22 0,0 0 32 15,0 0 47-15,0 0 48 0,0 0 18 16,0-1 5-16,-6-6-5 0,-4-4-145 15,-5-2-3-15,-7-1-31 0,-4-1-7 0,-3-1-16 16,-1 4 28-16,-2 3-8 0,0-1 20 16,2 5 17-16,3 2 19 0,-1 0-16 15,4 3 10-15,0 0-10 0,2 0-1 16,-1 3 1-16,1-1-2 0,2 4-1 16,3 2-35-16,0 1-21 0,2 2 9 15,4 0-1-15,2 2 1 0,4-1-19 16,4 0-10-16,1 0-3 0,0 1 6 15,3 0 15-15,4 1 33 0,6 0 25 0,5 0 1 16,3-1 25-16,5-2 34 0,4-1 4 16,6-4-7-16,5-3-7 0,5-3-34 15,4 0-16-15,5-5-76 0,6-2-80 16,-2-2-140-16,0-1-160 0,-16 2-292 16,13-3-719-16</inkml:trace>
  <inkml:trace contextRef="#ctx0" brushRef="#br0" timeOffset="31277.13">7213 3100 2005 0,'0'0'663'0,"0"0"-457"0,0 0-10 0,0 0-1 15,0 0-17-15,0 0-117 0,0 0-61 16,0 0-159-16,0 0 38 0,0 0 28 15,95-38 32-15,-68 34 23 0,-3 3-107 16,-2 1-132-16,-4 0-133 0,-4 6-246 16,-6-2-470-16</inkml:trace>
  <inkml:trace contextRef="#ctx0" brushRef="#br0" timeOffset="31429.26">7275 3237 1754 0,'0'0'509'0,"0"0"-127"0,0 0-25 15,0 0-213-15,0 0-144 0,0 0-19 16,0 0-71-16,99-48 3 0,-67 42 30 16,2 0 24-16,-1 2-63 0,-1 2-81 15,0 1-24-15,-5 1-55 0,-1 0-309 16,-9 0-507-16</inkml:trace>
  <inkml:trace contextRef="#ctx0" brushRef="#br0" timeOffset="33018.76">9286 2648 892 0,'0'0'407'0,"0"0"0"16,0 0-33-16,0 0-54 0,0 0-16 16,0 0-31-16,0 0-36 0,0 0-52 15,0 0-77-15,-21-69 38 0,4 61-8 16,-1 2-34-16,-5-2-41 0,-3 3 28 16,0 1 1-16,-5 2-46 0,-4 2-27 0,-4 0-10 15,-2 6-9-15,-3 5-31 0,2 2 29 16,2-1-13-16,5 5-29 0,7-1-6 15,6 2-26-15,5 3-81 0,5 1 18 16,2-1 13-16,6-1-40 0,4 1 17 16,0-3 15-16,1-3 9 0,7 0 28 15,3-4 23-15,3-2 33 0,5-1 21 16,2-3 20-16,5-4 10 0,6-1 41 16,1-1 4-16,3-8-55 0,0-2-47 15,-1-2-17-15,-3-4 2 0,-6 0 62 16,-5-1 26-16,-3 0 10 0,-3-1 41 0,-5 0 48 15,1-1-10-15,-4 4 23 0,-3 0 34 16,0 4 28-16,-2 6 24 0,-2 2-7 16,0 3-20-16,0-1-63 0,0 2-106 15,0 0-28-15,-2 0-112 0,2 3-47 16,0 5-58-16,0 5 22 0,0 5 176 0,0 6 17 16,0 3-13-16,0 1 14 0,5 2 1 15,1 0 0-15,2-2 0 0,-2-1 16 16,1 0 3-16,0-2-19 0,-1-2-13 15,1-3-69-15,-1-2-86 0,3-2-90 16,-2-2-88-16,1-4-87 0,1-2-53 16,-3-3-340-16</inkml:trace>
  <inkml:trace contextRef="#ctx0" brushRef="#br0" timeOffset="33371.57">9634 2684 2277 0,'0'0'812'0,"0"0"-426"16,0 0-145-16,0 0 67 0,0 0-11 16,0 0-105-16,0 0-148 0,0 0-44 15,0 0-53-15,0 0-58 0,-31-29-51 16,31 34-42-16,0 7 98 0,0 1 62 0,0 4 18 16,0 1 25-16,5 0-1 0,1 0-17 15,2 0-22-15,5 0-50 0,2-3-17 16,3 1 4-16,7-4 37 0,3-1 67 15,7-4 23-15,1-1 19 0,2-5 2 16,-1-1-9-16,-6-4-3 0,-4-5 15 16,-6-1 45-16,-9-4 40 0,-5-3 25 15,-7-2-25-15,-3-2-38 0,-8-2 5 0,-7 0-49 16,-8 1-50-16,-4-1-3 0,-9 4-41 16,-1 2 10-16,1 4-16 0,0 1-87 15,6 4-39-15,7 2-73 0,7 3-90 16,9 3-157-16,6 0-172 0,2 0-539 15</inkml:trace>
  <inkml:trace contextRef="#ctx0" brushRef="#br0" timeOffset="33702.76">10154 2674 127 0,'0'0'2010'0,"0"0"-1402"0,0 0-188 16,0 0-16-16,0 0-154 0,0 0-74 0,0 0-100 15,0 0-73-15,0 0-3 0,0 0-89 16,-16-12-90-16,13 18-131 0,2 3 129 16,-1 4 88-16,2-1-2 0,2 2 8 15,7 0-6-15,5 0 27 0,2 0 66 16,7-1 35-16,1-2 4 0,3-1 34 16,4-4 20-16,-1-4 26 0,0-2-17 15,0 0-23-15,-1-2-34 0,-7-7-4 16,-3 0 16-16,-8-4 51 0,-5-1 71 15,-6-4-9-15,0-3 3 0,-8-3-74 0,-10-3-37 16,-3 0-60-16,-4 1-2 0,-4 3-24 16,-1 3-17-16,-2 5-12 0,-2 5-15 15,2 3-115-15,3 6-46 0,5 1-62 16,6 5-137-16,3 7-161 0,7 3-105 0,1-2-12 16,7 8-345-16</inkml:trace>
  <inkml:trace contextRef="#ctx0" brushRef="#br0" timeOffset="34309.6">10723 2609 2017 0,'0'0'582'0,"0"0"-279"15,0 0-14-15,0 0-54 0,0 0-35 16,0 0-96-16,0 0-104 0,0 0-76 15,0 0-60-15,0 0-62 0,0 0 51 16,3 22 93-16,-3-9 54 0,0-1 13 16,2 1-12-16,-1-2-1 0,1-4 1 15,-1 0 11-15,-1-5-9 0,0 0 19 16,2-2-5-16,-2 0-14 0,0 0 20 0,0 0 60 16,2 0 9-16,-2 0 16 0,0-2 3 15,0-4-101-15,0-4-10 0,0-2-105 16,0-3-38-16,0-2 48 0,3-1 12 15,3 2-20-15,0 3 20 0,-1 3 83 16,1 2 22-16,0 3 65 0,-3 3 9 16,0-1-29-16,1 2-22 0,0 1-45 15,1 0-11-15,4 0-24 0,3 1 35 16,1 4 13-16,4 2 18 0,-2 2-31 0,2-2-25 16,-2 3-20-16,-3-3 20 0,0 0 9 15,-2-1-3-15,-3-1 15 0,-1 1 2 16,-3-5 0-16,-3 1-1 0,0-2 3 15,0 0 20-15,0 0 38 0,0 0 21 16,0 0-12-16,0 0 0 0,3-2 15 16,4-3-59-16,0-4-23 0,0-3-99 0,5-2 1 15,2 0 15-15,-1 0 16 0,3 0 22 16,-1 4-35-16,0 0 45 0,-3 4-3 16,0 0 38-16,0 4 14 0,2-1 12 15,0 2 13-15,-1 1 2 0,4 0 1 16,-1 1-17-16,0 4-22 0,-2 3-3 15,1 2-12-15,-4 1-33 0,-2 0 0 16,-1 1-22-16,-5 1-17 0,-1 1 8 16,-2 0 24-16,0 0-19 0,-3-1 0 15,-7 0-61-15,3 0-29 0,-2-2-115 16,-2 1-194-16,5-4-253 0</inkml:trace>
  <inkml:trace contextRef="#ctx0" brushRef="#br0" timeOffset="34901.26">11546 2484 1577 0,'0'0'569'16,"0"0"-569"-16,0 0-46 0,0 0 46 16,0 0 123-16,0 0 52 0,0 0-33 15,0 0-3-15,0 0-49 0,1 71-25 16,-1-61-36-16,-1 1-13 0,0-4-3 15,-1 1-1-15,1-3 4 0,-1 0 0 16,1-3 7-16,1 0-1 0,-2-1-22 16,1-1-9-16,1 0 9 0,-3 0 61 0,3 0 38 15,-3-4 57-15,0-2-41 0,1-6-115 16,-1-3-159-16,1-3 60 0,2-3-7 16,0 1 80-16,0 1-25 0,6 2 3 0,1 4 48 15,2 1 67-15,-2 6 74 16,0 0-85-16,-2 1-54 0,1 4 28 0,2 0-30 15,-1 1-24-15,5 0-27 0,2 5 51 16,2 3 0-16,3 0 0 0,-2 2 0 16,0-1-2-16,-3 1-25 0,0 1 26 15,-3-1-1-15,1-2-17 0,-7-1-29 16,1-2 3-16,-3-1 16 0,-1-1 16 16,-1-2 13-16,-1-1 0 0,0 0 42 15,0 0 22-15,0 0-6 0,2 0-29 16,-1 0 73-16,3-4 41 0,3-2-70 0,1-4-73 15,0-2-79-15,5-1 22 0,2-1 9 16,0 1 29-16,-2 2-10 0,2 2-3 16,-2 0 32-16,-1 3 19 0,0 1 19 15,1 1-38-15,3 0-16 0,2 2-16 16,2-1 13-16,0 2 0 0,0 1 17 16,2 0 1-16,-1 4 1 0,-3 3 1 0,0 4-1 15,-2 2-83-15,-2 1-45 0,0 1-4 16,-3 3-10-16,-5 0 13 0,-2 2 23 15,-4-1-27-15,0 0-6 0,-4 2-37 16,-9-3-236-16,1-4-178 0,-14 4-221 0</inkml:trace>
  <inkml:trace contextRef="#ctx0" brushRef="#br0" timeOffset="37364.91">13637 3048 954 0,'0'0'651'0,"0"0"-167"0,0 0-189 16,0 0-153-16,0 0-38 0,0 0 5 15,0 0 20-15,0 0 9 0,0 0-16 16,0 0-36-16,0 0-35 0,-29 12-19 16,8-2-31-16,-8 1 21 0,-1 1-22 15,-3 2-20-15,2 2-69 0,3-2-103 16,2-1-94-16,5 2-79 0,4-2-131 0,5-3-311 15</inkml:trace>
  <inkml:trace contextRef="#ctx0" brushRef="#br0" timeOffset="37722.01">14709 2556 2262 0,'0'0'639'0,"0"0"-315"0,0 0-38 15,0 0-121-15,0 0-105 0,0 0-60 16,0 0-22-16,0 0-64 0,0 0-21 15,0 0 86-15,0 0 20 0,-29 71 1 16,28-44 0-16,-1-1 0 0,2 2 0 0,0-2 19 16,0 1-16-16,0-1 32 15,0-3-10-15,-1-1-23 0,-3-1-2 0,1-3-10 16,0-1-24-16,0-2-52 0,0-2-60 16,0-2-88-16,2-4-81 0,1-2-69 15,-1-2-144-15,1-3-220 0,0 0-284 16</inkml:trace>
  <inkml:trace contextRef="#ctx0" brushRef="#br0" timeOffset="37933.26">14697 2612 245 0,'0'0'1739'15,"0"0"-1262"-15,0 0-181 0,0 0-32 16,0 0 24-16,0 0 4 0,0 0-58 16,0 0-68-16,0 0-105 0,0 0-61 15,0 0-105-15,48-60-11 0,-22 63 31 16,9 6 85-16,2 1 28 0,2 3-15 15,-4 1-13-15,-3 0-38 0,-6 2-31 16,-5 1-14-16,-2-3-40 0,-5-1-8 16,-3 2-22-16,0-3-26 0,-2-2-33 15,-1 0-85-15,1-1-65 0,1-2-268 0,-3-4-404 16</inkml:trace>
  <inkml:trace contextRef="#ctx0" brushRef="#br0" timeOffset="38111.86">15424 2548 2330 0,'0'0'619'0,"0"0"-295"16,0 0-73-16,0 0-36 0,0 0-89 15,-86-19-74-15,58 19-52 0,-2 1-28 16,-2 6 26-16,1 2 1 0,-2 2-11 16,2 3 9-16,0 2-25 0,2 2-41 15,4-2-39-15,3 2-79 0,2 0-77 16,5-1-95-16,5 0-70 0,2-3-138 15,5-3-214-15</inkml:trace>
  <inkml:trace contextRef="#ctx0" brushRef="#br0" timeOffset="38358.5">15306 2546 2334 0,'0'0'584'16,"0"0"-222"-16,0 0 25 0,0 0-50 15,0 0-95-15,0 0-96 0,0 0-100 16,0 0-46-16,0 0-28 0,0 0-65 16,0 0-59-16,6 0-37 0,-2 13 132 15,-1 5 57-15,4 2 16 0,0 3-3 16,-1 2-13-16,0-2 0 0,0 0-2 16,-1 0-42-16,-2-1-38 0,0-1-51 15,0-1-28-15,-1 1-87 0,-1-3-124 0,3 0-166 16,-4-4-189-16,3 2-760 0</inkml:trace>
  <inkml:trace contextRef="#ctx0" brushRef="#br0" timeOffset="38667.85">15614 2846 33 0,'0'0'2670'16,"0"0"-2058"-16,0 0-225 0,0 0-27 15,0 0-92-15,0 0-101 0,0 0-133 16,0 0-34-16,0 0-74 0,0 0-29 15,0 0-33-15,0 0-62 0,0 10 119 16,0 5 48-16,2 1 6 0,4-1 23 16,4 1-1-16,0-2-35 0,4-1-19 15,2-2 13-15,4 1 19 0,2-3 25 16,2-2 47-16,-1-4-3 0,-1-2-25 16,1-1 32-16,-1 0 36 0,-4-6 24 0,-3-6 42 15,-3-2 27-15,0-4-28 0,0-2-57 16,-3-2-70-16,1 0-7 0,-2 3-14 15,-2 2-4-15,0 3 0 0,2 2-40 16,0 2-41-16,0 1-110 0,2 3-65 16,3-1-146-16,4 1-119 0,4 2-148 0,-5 0-519 15</inkml:trace>
  <inkml:trace contextRef="#ctx0" brushRef="#br0" timeOffset="38897.57">16368 2632 1796 0,'0'0'568'0,"0"0"-261"0,0 0-8 0,0 0-139 15,0 0-55-15,0 0-86 0,0 0-19 16,0 0-35-16,94-44 7 0,-63 40 5 15,0-1 22-15,0 2-56 0,0 0-94 0,-7 1-39 16,-4 2-68-16,-6 0-143 0,-5 3-213 16,-4 1-207-16</inkml:trace>
  <inkml:trace contextRef="#ctx0" brushRef="#br0" timeOffset="39071.33">16548 2722 1311 0,'0'0'644'15,"0"0"-113"-15,0 0-67 0,0 0-93 0,0 0-72 16,0 0-103-16,0 0-124 0,96-28-71 16,-68 20-1-16,1 2-16 0,-3 0 1 15,-3 1-26-15,-2 2-104 0,-3 0-39 16,-1 0-64-16,-4 2-105 0,-4-1-140 0,-1 2-263 16,-2-1-548-16</inkml:trace>
  <inkml:trace contextRef="#ctx0" brushRef="#br0" timeOffset="40192.24">18106 2559 1190 0,'0'0'686'16,"0"0"-222"-16,0 0-135 0,0 0-74 15,0 0-41-15,0 0-19 0,0 0-36 0,0 0-51 16,0 0-48-16,0 0-60 0,0 0-51 16,-6 1-69-16,6 4-39 0,0 6 60 15,0 1 99-15,0 6 35 0,5 6 10 16,-1 0 6-16,0 0-13 0,1 2-9 15,-2-2 9-15,-2 1-10 0,2-1-27 16,-3-2 3-16,0-1 5 0,0 0-9 16,0-3-51-16,0-2-31 0,0 0-36 15,0-2-42-15,0-1-68 0,0 0-75 16,0-2-75-16,0-2-269 0,3-3-360 16</inkml:trace>
  <inkml:trace contextRef="#ctx0" brushRef="#br0" timeOffset="40583.35">18356 2694 274 0,'0'0'1729'0,"0"0"-1376"0,0 0-162 16,0 0-11-16,0 0 13 0,95-67-55 16,-62 58-58-16,4 0-29 0,1 3 1 15,-4 3 2-15,-2 3-35 0,-6 0-19 16,-6 0-51-16,-1 7-19 0,-6 4 66 15,-2 2-24-15,-1 1-27 0,-2 4 36 16,-4 0-10-16,-2 3 19 0,-2-2 10 16,-5 1 25-16,-6 1 20 0,-8 1 3 15,-4 1 22-15,-3-2-6 0,-2-1-51 16,2-2 3-16,2-2-16 0,7-6 1 0,1-1 14 16,4-3 32-16,2 0 11 0,3-4-36 15,4 1-9-15,0-3-12 0,3 0 15 16,0 0 85-16,0 0-3 0,0 0-13 15,0 0-12-15,2 0-10 0,5 0-1 16,9-3-34-16,8-2 1 0,9-2-29 16,9 0-25-16,6-2 21 0,1 0-27 15,-2 1-60-15,-5 0-38 0,-3 1-42 0,-6 1-41 16,-1 1-28-16,-5 2-58 0,-4-3-82 16,-3 1-178-16,-6 3-418 0</inkml:trace>
  <inkml:trace contextRef="#ctx0" brushRef="#br0" timeOffset="40915.61">19265 2713 2312 0,'0'0'609'0,"0"0"-183"0,0 0-87 16,0 0-84-16,0 0-75 0,0 0-90 16,0 0-90-16,0 0 0 0,0 0-53 15,0 0-22-15,0 0-1 0,-20-3 7 16,18 3-31-16,1 2-7 0,1 2 18 0,0 0 26 15,0-1-4-15,1 2-9 0,6 1-26 16,4 0 83-16,4-2 19 0,5 1 76 16,2-2-12-16,4-2 3 0,2-1-42 15,-3 0-9-15,-2 0-13 0,-4-7 38 16,-4 0 42-16,-4-4 49 0,-1-1-13 0,-3-4-40 16,-4 0 9-16,-3-4 3 0,0 1 40 15,-7 2-41-15,-4 1-19 0,-2 1-62 16,-5 2-9-16,-5 2-62 0,0 2-34 15,-3 2-3-15,0 3-32 0,0 4-55 16,4 0-63-16,4 3-145 0,2 5-103 16,6 1-107-16,7 1-149 0,3-1-377 15</inkml:trace>
  <inkml:trace contextRef="#ctx0" brushRef="#br0" timeOffset="41237.33">19732 2624 95 0,'0'0'1782'0,"0"0"-1247"0,0 0-186 16,0 0-60-16,0 0-27 0,0 0-103 0,0 0-32 16,0 0 12-16,0 0-32 15,0 0-82-15,0 0-25 0,-65-33-63 0,63 33-28 16,0 0-33-16,0 5-21 0,2 0 49 16,0 1 13-16,0 2-6 0,6 0-4 15,5 2 61-15,3-1 32 0,6 3 86 16,4-3 20-16,3 0-33 0,1-4-9 15,1 0 0-15,-3-3-30 0,-2-2-5 16,-4 0 0-16,-4 0 15 0,-3-7 32 16,-6 2 38-16,-4-4 55 0,-3 0 33 15,0-4-46-15,-4-2-85 0,-8-2-71 16,-5 0-13-16,-4 1-36 0,-3 1 12 0,-2 2-23 16,0 4-24-16,1 4-36 15,-1 2-46-15,3 3-112 0,2 0-120 0,3 6-61 16,3 3-74-16,4 1-192 0,4-2-382 15</inkml:trace>
  <inkml:trace contextRef="#ctx0" brushRef="#br0" timeOffset="41524.37">20354 2467 329 0,'0'0'2216'16,"0"0"-1782"-16,0 0-133 0,0 0 39 0,0 0-113 15,0 0-120-15,0 0-107 0,0 0-66 16,0 0-85-16,0 0-52 0,-3 8 35 16,9 6 168-16,2 6 18 0,1 0 20 15,3 2-9-15,-2 0-10 0,2 0-3 16,-1-2-16-16,-3 1-14 0,1-4-15 0,-3-3-37 15,-3-1-30-15,2-3-67 0,-5-2-13 16,2-2-98-16,-2-2-91 0,0-2-128 16,0 0-249-16</inkml:trace>
  <inkml:trace contextRef="#ctx0" brushRef="#br0" timeOffset="41852.36">20661 2509 1901 0,'0'0'451'15,"0"0"-90"-15,0 0 12 0,0 0-16 0,0 0-75 16,0 0-146-16,0 0-136 0,0 0-16 16,0 0-85-16,0 0-57 0,0 0-67 15,-11 6 52-15,2 2 135 0,-2 2 22 16,-4 0-9-16,2-1-27 0,-5 2-50 16,0-3-49-16,-3 3-43 0,-2-2-19 15,1 0-75-15,0-3-102 0,5 0-43 0,6-3 232 16,6 0 201-16,4-3 133 15,1 0 258-15,0 0 54 0,0 0-8 0,1 0-60 16,4 0-105-16,0 0-105 0,4 0-85 16,5 0-47-16,6 2 10 0,4 1 50 15,5 2-19-15,1 0-16 0,3 1-35 16,3 3-25-16,0-2-1 0,0 0-52 16,-2-1-71-16,1-1-67 0,-3-3-48 15,-3 0-111-15,-8-2-222 0,3 0-741 0</inkml:trace>
  <inkml:trace contextRef="#ctx0" brushRef="#br0" timeOffset="42235.98">21024 2475 2790 0,'0'0'608'0,"0"0"-206"16,0 0-122-16,0 0-152 15,0 0-90-15,0 0-38 0,0 0-88 0,0 0-19 16,0 0 1-16,0 0 62 0,0 0 42 15,8 48 2-15,-5-33-13 0,0 0 12 16,-1 1-15-16,0-1-18 0,-1-2-14 16,-1 0-49-16,0-3-49 0,0 0-77 15,0-4 0-15,-3-1-21 0,-4 0-36 0,1-3-34 16,-1-1-17-16,0-1 97 0,4-4 234 16,2-5 124-16,1-1 84 0,0-4-7 15,1-1 32-15,5 0-27 0,1-2 26 16,0 3 8-16,1-2-35 0,-1 5-34 15,0 2-63-15,-1 1 31 0,-2 4-29 16,0 2-19-16,-1 0-47 0,2 2-44 16,4 0-44-16,0 0-37 0,7 2-7 15,1 4 28-15,6 2 60 0,-1 1 13 16,3 1-13-16,-1 1-25 0,0-3-25 0,-1 2-42 16,-4-3-29-16,-1-1-31 0,-5 0-56 15,-1-4-23-15,-1 1-20 0,0-3-27 16,-2 0-170-16,-2 0-280 0</inkml:trace>
  <inkml:trace contextRef="#ctx0" brushRef="#br0" timeOffset="42442.63">21406 2422 1474 0,'0'0'653'0,"0"0"-193"0,0 0 22 16,0 0-83-16,0 0-89 0,0 0-56 15,0 0-59-15,0 0-46 0,0 0-28 16,0 0-50-16,-13-19-71 0,13 19-63 15,0 0-48-15,0 2-35 0,-1 6-32 16,-1 1 86-16,-2 6 76 0,0 0 4 0,0 3-20 16,1 0-43-16,0 0-42 0,1-1-41 15,-1 1-32-15,3-2-98 0,0 0-126 16,0-2-55-16,0-4-310 0,0 0-526 0</inkml:trace>
  <inkml:trace contextRef="#ctx0" brushRef="#br0" timeOffset="43535.64">21777 2537 1035 0,'0'0'433'0,"0"0"-118"0,0 0-39 16,0 0-75-16,0 0-84 0,0 0-59 16,0 0-23-16,0 0-35 0,0 0-3 15,0 0-94-15,-2 5 97 0,2 0 10 16,0 0 45-16,0 2 16 0,0 0 0 16,0 0-10-16,0-1-38 0,0-1 9 0,0-1-29 15,0 0 13-15,0-2-12 16,0-1-2-16,0 0 1 0,0-1 13 0,0 1 7 15,0-1 9-15,0 0 16 0,0 0 36 16,0 0 57-16,0 0 51 0,0 0 40 16,0 0-10-16,3-3-15 0,0-3-11 0,3 0-150 15,4-6-46-15,-1 1-28 0,2-1-28 16,-1 0 24-16,0 4 7 0,-2 1 6 16,1 2 16-16,0 1-25 0,-3 2 25 15,3 0-25-15,-1 1-22 0,2 0-10 16,1 1 7-16,1 0-17 0,2 0 23 15,-2 1-7-15,0 3-9 0,0 2 37 16,2 1 26-16,-3-1 13 0,-2 2-13 16,0-2-28-16,-4-1-20 0,0 0 16 15,-4-1-3-15,1 0-3 0,-1-1-13 0,-1-2 13 16,0-1 18-16,0 0 20 0,0 0 2 16,0 0-2-16,0 0 0 0,0 0 10 15,0 0 44-15,0 0 42 0,0 0 53 16,0 0 6-16,2-1 6 0,2-4 2 15,3-3-127-15,0 0-18 0,3-1-17 0,-1 0-1 16,2 0 0-16,1 2 29 16,2-1-23-16,1 1-6 0,2 2-19 0,-1 1 7 15,4-1 8-15,2 1-21 0,-2 3-13 16,2 0 13-16,1 0-13 0,1 1 10 16,-1 0-3-16,3 2-14 0,-1 4-2 15,-4 2 3-15,-3 2 9 0,-3 0-9 0,-3 0-35 16,-3 1 0-16,-2 2 19 0,-2 1-7 15,-2-1 16-15,0 1-10 0,-3-1-76 16,0 2-68-16,-8-4-56 0,-8 2 52 16,-7-3-21-16,4-2-247 0,-21 2-675 0</inkml:trace>
  <inkml:trace contextRef="#ctx0" brushRef="#br0" timeOffset="45921.88">4739 4899 189 0,'0'0'173'0,"0"0"-36"16,0 0 19-16,0 0 24 0,0 0-30 16,0 0-23-16,0 0-26 0,0 0-20 15,0 0-26-15,0 0-12 0,-24 17-11 16,23-17-6-16,1 0 4 0,-2 0-8 15,2 0 8-15,0 0 15 0,0 0-42 16,0 0-3-16,0 0-110 0,0 0-46 16,0 0-53-16,-1 0-68 0,-4 0-65 15,-2 1 58-15,2 0 82 0,25-3 202 0</inkml:trace>
  <inkml:trace contextRef="#ctx0" brushRef="#br0" timeOffset="46417.49">4555 5006 7 0,'0'0'1042'0,"0"0"-528"16,0 0-153-16,0 0-111 0,0 0-66 15,0 0-32-15,0 0 0 0,0 0-46 16,0 0-51-16,0 0-33 0,0 2-22 15,0-2-48-15,0 1-13 0,0 2-13 0,0-1-4 16,0 4 59-16,0 0 19 0,0 2 2 16,1 0 14-16,4-1-3 0,-2 1-11 15,1 0 2-15,3-2 12 0,0 1-14 16,-1-4 17-16,0 1-15 0,3 0-1 16,1-2 13-16,-2-2 19 0,4 0 43 15,2 0 12-15,2-7 12 0,0-3-21 16,1-2-11-16,1-2 0 0,-3-3 26 0,-6-2-29 15,0-3 48-15,-6-2-55 0,-3-5-35 16,0 1 20-16,-3-4-45 0,-6 1-14 16,-1 0-34-16,-2 1 48 0,2 1 35 15,0 0-16-15,3 2 13 0,1 2 28 16,2 2 35-16,0 2-4 0,1 1-53 0,1 4-4 16,1 1-18-16,-1-1-4 0,2 3 6 15,0 1-18-15,0 1-40 0,0 2 18 16,5-1 3-16,2 2-6 0,3-2-57 15,7-1-16-15,2 1-3 0,9 0-20 16,2-1-12-16,3 4 27 0,0 0-25 16,-3 6-45-16,-1 1-117 0,-6 1-117 15,-4 10-224-15,-8-4-361 0</inkml:trace>
  <inkml:trace contextRef="#ctx0" brushRef="#br0" timeOffset="46602.11">4667 4816 1983 0,'0'0'638'16,"0"0"-313"-16,0 0-53 0,0 0-7 15,0 0-67-15,0 0-198 0,0 0-66 16,0 0-36-16,0 0-15 0,106-61-30 16,-69 54-86-16,5 3-66 0,-3 2-24 15,-2 2-141-15,-12 0-277 0,3 2-448 0</inkml:trace>
  <inkml:trace contextRef="#ctx0" brushRef="#br0" timeOffset="46848.42">5100 4845 1076 0,'0'0'1206'16,"0"0"-815"-16,0 0-96 0,0 0-51 15,0 0-43-15,0 0-87 0,0 0-71 16,0 0-43-16,0 0-22 0,-85 30-19 15,76-19 0-15,-1-2 12 0,4 1-6 0,-1 1 16 16,4-2-3-16,2 0-10 0,1-1 10 16,0 2-7-16,2-3-41 0,7 1 25 15,0 1 0-15,7-1 16 0,1 2 4 16,5-4-23-16,1 1-26 0,4-2-32 16,3-3-55-16,2-2-65 0,0 0-176 15,-8 0-346-15,8-7-551 0</inkml:trace>
  <inkml:trace contextRef="#ctx0" brushRef="#br0" timeOffset="47046.35">5362 4832 1585 0,'0'0'1216'0,"0"0"-891"0,0 0-64 0,0 0 59 16,0 0-30-16,0 0-102 16,0 0-141-16,0 0-47 0,0 0-31 0,0 0-38 15,0 0-72-15,6-5-29 0,4 16 157 16,0 1 13-16,2 2 0 15,-1 2 24-15,1-3-20 0,-4 3-4 0,2-2-7 16,-1-1-106-16,-2 1-26 0,-2-1-33 16,-2-4-51-16,-1 1-101 0,1-2-82 15,-3-3-148-15,0 0-506 0</inkml:trace>
  <inkml:trace contextRef="#ctx0" brushRef="#br0" timeOffset="47287.98">5580 4807 2191 0,'0'0'495'0,"0"0"-302"0,0 0 70 0,0 0 46 16,0 0-103-16,0 0-121 0,0 0-69 15,0 0-16-15,0 0-79 0,0 0-57 16,-13-11-45-16,10 17 72 0,-3 2 71 16,2 2 12-16,1-1-2 0,0 1 5 15,3 0 11-15,0-2-4 0,0 3-10 16,3-2 23-16,4 1-30 0,2 1 33 0,2 0 0 15,2-1-22-15,5 1-36 0,3-2-9 16,2-2-29-16,5-1-69 0,6-4 4 16,2-1-62-16,5-1-89 0,-8 0-188 15,13-6-508-15</inkml:trace>
  <inkml:trace contextRef="#ctx0" brushRef="#br0" timeOffset="47519.49">6179 4713 1808 0,'0'0'1061'0,"0"0"-705"0,0 0-127 16,0 0-105-16,0 0-20 0,0 0-53 15,0 0-51-15,78-41-37 0,-51 33-1 16,1 3 3-16,-4 3 10 0,-6-2-54 15,-6 4-45-15,-4 0-68 0,-5 0-80 16,-3 0-114-16,0 1-149 0,0 2-235 16,-3 3-55-16</inkml:trace>
  <inkml:trace contextRef="#ctx0" brushRef="#br0" timeOffset="47667.39">6293 4771 650 0,'0'0'303'15,"0"0"-98"-15,0 0 153 0,0 0 78 16,0 0-63-16,0 0-2 0,0 0-14 15,0 0-101-15,0 0-151 0,85 0-63 0,-59-4-42 16,1 2-92-16,-4-2-87 16,1 3-77-16,-3-2-101 0,-2 1-161 0,-8 2-534 15</inkml:trace>
  <inkml:trace contextRef="#ctx0" brushRef="#br0" timeOffset="49071.42">7411 4465 1247 0,'0'0'492'0,"0"0"-181"0,0 0-12 0,0 0-54 16,0 0-35-16,0 0-37 0,0 0 6 16,0 0 45-16,0 0 1 0,0 0-39 15,-10-12-66-15,10 11-45 0,3 1-28 0,3-3-47 16,3 2-39-16,4-1-24 0,8-1-3 15,5 2 3-15,4 1 9 0,1 0 7 16,-4 1 16-16,-4 4-7 0,-7 4-19 16,-4 1-29-16,-7 2-9 0,-2 4 21 15,-3 0 74-15,0 4 4 0,-10-1 24 16,-3 4 29-16,-6 0 13 0,-3 0-16 16,-3 0-12-16,0-1-17 0,2-2-23 15,4-5-1-15,2-2 0 0,7-5-1 0,3-3-19 16,4-1-6-16,2-3 25 0,1-1 31 15,0 0 39-15,0 0 97 0,3 0 6 16,9 0-62-16,7-5-80 0,16-3-31 16,12-1 0-16,15-4-10 0,11-1-55 15,3-1-68-15,-3-1-62 0,-8 0-1 16,-9 0-58-16,-10 2-28 0,-11 1-207 16,-11 3-309-16,-2-2-764 0</inkml:trace>
  <inkml:trace contextRef="#ctx0" brushRef="#br0" timeOffset="49380.77">8112 4519 2100 0,'0'0'550'16,"0"0"-183"-16,0 0-41 0,0 0-50 0,0 0-80 15,0 0-86-15,0 0-51 0,0 0-59 16,0 0-58-16,0 0 14 0,0 0 12 16,-35 36-9-16,31-24 0 0,1-4-34 15,3 3-52-15,3-2-19 0,6-1 108 16,6-2 38-16,1-1 57 0,7-2 13 15,5-2-3-15,2-1-58 0,2 0-9 16,-2-4-41-16,-1-4 41 0,-5 0 42 16,-8-4 66-16,-3-1 37 0,-6-1 24 15,-4-2 1-15,-3 1 17 0,0 0 11 0,-6 0-63 16,-4 3-27-16,-4 0-65 0,-5 2-43 16,-4 1-18-16,-4 1-53 0,-7 4-43 15,0 4-19-15,-3 0-52 0,2 6-87 16,6 5-106-16,4 3-182 0,8 1-87 0,6-3-180 15,11 2-602-15</inkml:trace>
  <inkml:trace contextRef="#ctx0" brushRef="#br0" timeOffset="49664.51">8619 4506 783 0,'0'0'1758'0,"0"0"-1198"0,0 0-187 15,0 0-101-15,0 0-111 0,0 0-114 16,0 0-47-16,0 0-91 0,0 0-29 16,0 0-6-16,0 0 126 0,10 49 28 15,-4-29 10-15,1 4 6 0,0-2-19 0,-2-3-25 16,-1-1-22-16,-3-1-26 0,1-3-18 15,-1-1-61-15,1-2-99 0,-2-1-101 16,1-3-78-16,-1-3-84 0,0-3-151 16,2-1-129-16,-1 0 332 0</inkml:trace>
  <inkml:trace contextRef="#ctx0" brushRef="#br0" timeOffset="49838.14">8665 4659 597 0,'0'0'586'0,"0"0"-36"16,0 0-118-16,-4-81-18 0,4 63-134 15,1 1-1-15,5 4-71 0,0-1-43 16,-2 4-25-16,2 1-24 0,0 3-24 0,-2 1 2 15,1 3-50-15,0 2-44 0,4 0-25 16,2 0-107-16,8 5 66 0,8 6 66 16,2 2-13-16,4 2-22 0,2 2-6 15,0 1-47-15,-2-1-4 0,-3-2-26 16,0-1 58-16,-4-5-68 0,-3 0-103 16,-2-4-23-16,-4-3-20 0,-3-2-124 0,-4 0-340 15</inkml:trace>
  <inkml:trace contextRef="#ctx0" brushRef="#br0" timeOffset="50041.27">9069 4364 1197 0,'0'0'1232'0,"0"0"-919"0,0 0 28 16,0 0-6-16,0 0-28 0,0 0-71 16,0 0-125-16,0 0-111 0,0 0-67 15,0 0-55-15,-7-19-67 0,7 31 34 0,0 6 129 16,0 2 24-16,3 5 0 0,-1 2 1 15,5-1-12-15,1-1-44 0,-1 2-38 16,2-3-17-16,-1-3-35 0,-1 0-116 16,-1-3-124-16,-3-4 14 0,0-3-234 15,-2-4-412-15</inkml:trace>
  <inkml:trace contextRef="#ctx0" brushRef="#br0" timeOffset="50280.09">9340 4316 2549 0,'0'0'537'0,"0"0"-224"16,0 0 61-16,0 0 3 0,0 0-82 15,0 0-69-15,0 0-122 0,0 0-104 16,0 0-100-16,0 0-39 0,0 0-25 0,21 20 148 16,-13 7 14-16,0 4 2 0,2 4 13 15,-4 1-10-15,1 1-2 0,-1 0 1 16,0-1-2-16,-1-1-16 0,-2-1-18 15,2-3-25-15,-1-6-28 0,-1-1-25 16,0-5-96-16,2-2-130 0,-5-6-141 16,2-1-139-16,-1-3-363 0,1-6-460 0</inkml:trace>
  <inkml:trace contextRef="#ctx0" brushRef="#br0" timeOffset="50818.22">9603 4569 2572 0,'0'0'575'0,"0"0"-314"15,0 0 56-15,0 0-2 0,0 0-37 16,0 0-141-16,0 0-137 0,0 0-22 16,0 0 0-16,0 0-40 0,0 0-50 0,11-5 53 15,-9 18 40-15,0 0 16 0,2 1 1 16,-1 0-1-16,-2 0-19 0,-1-4 0 16,0 2-18-16,0-4-11 0,0-2-6 15,0-3-24-15,0-1-52 0,0 0-50 16,0-2 37-16,0 0 136 0,0 0 10 15,0-4 162-15,0-4 15 0,0-3-177 0,5-6-32 16,2-1-22-16,2-3 22 0,3 0 32 16,2 2 13-16,0 2 15 0,-4 5 7 15,0 3 0-15,-1 2 28 0,-1 3 0 16,-3 2-13-16,-1 0-37 0,-1 2-13 16,1 0-44-16,2 3 6 0,1 4-3 0,2 1 28 15,0 5 1-15,3 1-13 0,-4-1-10 16,-1-1-6-16,0-1-3 0,0-4 18 15,-4 0 10-15,0-2 14 0,0-3 2 16,-3-1 1-16,0-1-1 0,1 0-20 16,1 0 20-16,-1 0 76 0,1-3 35 15,1-4-70-15,1-4-41 0,3-1-92 16,2-4 29-16,0 1 19 0,1-2 3 16,1 1-19-16,-1-1 34 0,0 4 23 15,2 1-32-15,-4 4 35 0,1 1 79 0,-3 3 48 16,-2 3-35-16,-1 0-20 0,1 1-72 15,1 0-50-15,2 1-69 0,1 4 119 16,3 5 44-16,0 3-44 0,-1 1-25 16,-3 0-39-16,-1 2-31 0,-1 1-6 15,-4-2 2-15,-1 1-32 0,0-2-39 0,0 0-77 16,0-3-89-16,-1 0-134 0,-2-4-327 16</inkml:trace>
  <inkml:trace contextRef="#ctx0" brushRef="#br0" timeOffset="51371.58">10232 4465 1861 0,'0'0'496'15,"0"0"-228"-15,0 0 35 0,0 0-130 16,0 0-135-16,0 0-38 0,0 0 0 0,0 0 13 16,0 0 57-16,0 0 4 0,0 0 6 15,43 36 9-15,-40-27-20 0,1 0-8 16,-2-3-14-16,-1 1-12 0,0-1-16 15,1-1-19-15,-2 1-11 0,0-4-27 0,0 2-12 16,0-3-7-16,0 0-19 0,0-1-45 16,0 0-36-16,0 0 4 0,0 0 153 15,0 0 12-15,4-5 168 0,1-2-129 16,3-1 38-16,2-4-6 0,2 0-61 16,2 0 16-16,-1 2 16 0,0-1 19 15,-1 4-4-15,-2-1-18 0,1 3-7 16,-3 0-16-16,0 2-9 0,-2 0-16 15,1 2 0-15,-3 1-3 0,-1 0-15 16,-1 0-4-16,2 5 16 0,1 3 3 16,-1 2 3-16,4 2-3 0,-3 0-32 15,-1 0-2-15,-1 1 8 0,1-1 4 16,-1-2 7-16,-1-2 2 0,1-3-5 16,-2-3 18-16,3 1 13 0,-3-3 50 0,4 0 63 15,-1-1 31-15,4-6 6 0,0 0-69 16,2-2-82-16,2-2-10 0,-2 1 42 15,3 0-21-15,-3 0-23 0,4-2-43 0,-1 3-25 16,-1 0-7-16,-1 4-3 0,-5 1 23 16,0 1 21-16,-3 3-4 0,1 0-2 15,2 0-55-15,0 3-9 0,-1 5 90 16,3 1 14-16,-2 1 0 0,0 2-26 16,-1 0-31-16,-2 1 29 0,-2-1-4 15,1-1-6-15,1 0-25 0,-2-2-10 16,2-2-90-16,1 1-144 0,3-4-115 15,-2-1-28-15,-1-3-367 0</inkml:trace>
  <inkml:trace contextRef="#ctx0" brushRef="#br0" timeOffset="51662.3">10883 4135 36 0,'0'0'2391'0,"0"0"-2039"0,0 0-63 0,0 0-65 15,0 0-2-15,0 0 0 0,0 0-128 16,0 0-94-16,0 0-113 0,0 0 69 16,0 0 3-16,87-14-26 0,-76 27-31 15,-4 4 12-15,-2-1-13 0,-5 4 26 16,0-1 22-16,0 0 49 0,-5 1 2 16,1-2 2-16,-3-4-1 0,4-4 0 15,2-1 18-15,-1-2-17 0,2-4 20 16,0 0 36-16,0-2 41 0,3-1-1 15,7 0-18-15,4 0 5 0,12 0 4 16,5 0-89-16,3-1-106 0,-1-2-141 16,-2 2-102-16,-8 1-114 0,-9 0-227 0,3 0-655 0</inkml:trace>
  <inkml:trace contextRef="#ctx0" brushRef="#br0" timeOffset="51851.57">11451 4459 1664 0,'0'0'364'0,"0"0"-37"0,0 0 60 16,0 0-53-16,0 0-103 0,0 0-41 15,0 0-22-15,0 0-13 0,33 74-54 16,-33-62-39-16,0-1 11 0,0 1-60 16,0 2-13-16,-7 0-127 0,-6 0-90 0,-6 2-109 15,-4-2-163-15,2-2-335 0,-17-1-1262 0</inkml:trace>
  <inkml:trace contextRef="#ctx0" brushRef="#br0" timeOffset="53629.09">14199 4906 158 0,'0'0'241'0,"0"0"30"16,0 0 45-16,0 0-20 0,0 0 4 15,0 0-99-15,0 0-97 0,0 0-52 0,0 0 3 16,0 0 10-16,-6 8-32 0,6-4-1 16,-3 2 30-16,2 1-11 0,1 2 17 15,0-1-3-15,0 2 6 0,0-1 0 16,0 1-29-16,0-1-38 0,4 0 28 16,-1-1 13-16,0 1 7 0,2-3-14 15,-2 2-9-15,2-2-13 0,-1-2 16 0,1 2 14 16,-1-5 66-16,-1-1 51 15,1 0 0-15,-1 0-23 0,0 0-38 0,-1 0-16 16,1 0-4-16,1 0 0 0,-1 0 12 16,-1-5 7-16,4-1-6 0,-1-1-39 15,2-5-12-15,3-1-22 0,0-2-22 16,2-4-13-16,0-4-37 0,2-2-12 16,0-5 20-16,-3-2-58 0,1-1 96 0,-2-4-58 15,-6 4 21-15,-1 1 41 0,-3 4 6 16,0 2 16-16,-6 4-22 0,-1 1 2 15,-1 3 26-15,-1 3-12 0,3 4-15 16,0-1 31-16,3 4-15 0,-2 0-16 16,2 2 36-16,3-1 10 0,0 1 14 15,0-2-8-15,6 1-33 0,4-4-20 16,4 0-53-16,9-2-4 0,6 0-24 16,9 0 18-16,2 2 12 0,2 1 17 15,-5 8 18-15,-4 2-37 0,-8 0-147 0,-5 9-121 16,-10 7-44-16,-3 3 20 0,-7 5 18 15,-7 5-14-15,-2-9-238 0,-22 16-592 16</inkml:trace>
  <inkml:trace contextRef="#ctx0" brushRef="#br0" timeOffset="53788.32">14306 4874 714 0,'0'0'785'16,"0"0"-200"-16,0 0-64 0,0 0-32 15,0 0-75-15,0 0-117 0,0 0-115 16,0 0-147-16,0 0-35 0,0 0-50 15,84-32 3-15,-51 23 28 0,1 1 16 16,-3 2-67-16,-3 2-100 0,-5 3-68 16,-3 1-100-16,-1 0-67 0,-3 5-47 0,2 3-246 15,-6-3-333-15</inkml:trace>
  <inkml:trace contextRef="#ctx0" brushRef="#br0" timeOffset="54194.38">14688 4922 689 0,'0'0'505'16,"0"0"-72"-16,0 0-108 0,0 0-85 0,0 0 22 15,0 0-49-15,0 0-29 0,0 0-33 16,0 0-46-16,0 0-15 0,0 24-13 16,1-17-36-16,2-1-20 0,2 2-20 15,2-2 1-15,1 0 21 0,2 0 31 16,1-2 25-16,4-3 20 0,1-1-4 16,1 0-14-16,2 0-40 0,0-5-41 15,0-2-25-15,-2 0 9 0,0 0 14 16,-4-2 0-16,0 2-20 0,-1-1 20 15,-3 3 2-15,-3 0 38 0,0 0 25 16,-3 3 3-16,0 1 22 0,-1 0 10 0,-2-1-26 16,1 2-29-16,-1 0-18 0,0 0-11 15,0 0-14-15,4 2-28 0,-1 2-10 16,6 6 38-16,1 3 47 0,2 3 18 16,2 2-6-16,-1 3-9 0,0 2-7 15,-2 0-15-15,-3 2 3 0,-4-2 3 0,-4 0-3 16,0-2-12-16,-1 1 8 15,-10-4-8-15,-6 0 2 0,-2-4 1 0,-4 0-22 16,-1-3-15-16,-2-1-66 0,3-4-45 16,3-1-29-16,2-1-57 0,8-3-59 15,0-1-64-15,6 0-83 0,2-5 16 16,2-5-261-16,0 2-587 0,16-10 499 0</inkml:trace>
  <inkml:trace contextRef="#ctx0" brushRef="#br0" timeOffset="54391.59">15580 4807 2146 0,'0'0'604'16,"0"0"-357"-16,0 0-61 0,0 0-141 15,0 0-44-15,0 0-1 0,0 0-67 16,104-42 12-16,-70 39 23 0,0 3 13 15,-3 0-100-15,-5 3-131 0,-4 3-96 16,-7 1-270-16,-6-1-471 0</inkml:trace>
  <inkml:trace contextRef="#ctx0" brushRef="#br0" timeOffset="54527.21">15754 4899 711 0,'0'0'1215'0,"0"0"-794"0,0 0-14 16,0 0-38-16,0 0-62 0,0 0-193 0,0 0-114 15,0 0-57-15,80-21-19 0,-52 16-42 16,1 0-58-16,-3 0-68 0,1-1-107 16,-2 2-174-16,-8 1-526 0</inkml:trace>
  <inkml:trace contextRef="#ctx0" brushRef="#br0" timeOffset="55694.35">16698 4640 1230 0,'0'0'426'0,"0"0"-201"0,0 0 28 15,0 0 74-15,0 0-40 0,0 0-40 16,0 0-74-16,0 0-13 0,0 0-42 16,0 0-4-16,0 0 3 0,-7-60-70 0,14 54 4 15,3 1-23-15,2 2 29 0,2-2-29 16,2 4-28-16,7-2-28 0,-1 3-7 15,2 0 4-15,-2 3-13 0,-1 5 15 16,-5 4 26-16,-1 0-73 0,-5 5-16 0,-4 0 19 16,-3 1 29-16,-3 0 15 0,0 0 29 15,-8 1 0-15,-2-1 22 0,-4 1 20 16,-2 1-4-16,-4-1 16 0,0-1-10 16,1 0-43-16,0-4-1 0,7-1-2 15,1-6-30-15,7-2-12 0,2-3 44 16,2 1 3-16,0-3 35 0,0 0 45 15,0 0 49-15,0 0 10 0,3 0-13 16,7 0-35-16,5-2-50 0,8-1-7 16,8-4-37-16,11-1-12 0,4-2-73 15,2 1-60-15,-4-1-40 0,-2-1-68 16,-7-1-75-16,-3-1-121 0,-9 3-320 16,4-6-914-16</inkml:trace>
  <inkml:trace contextRef="#ctx0" brushRef="#br0" timeOffset="55926.43">17227 4622 1444 0,'0'0'1282'0,"0"0"-928"16,0 0-29-16,0 0 17 0,0 0-20 15,0 0-116-15,0 0-131 0,0 0-75 16,0 0-40-16,0 0-35 0,0 0-31 16,10-1-36-16,5 8 82 0,6 5 60 15,6 2 44-15,5 3 25 0,1 1-31 16,-1 0-19-16,-3-1 31 0,-6-2-40 15,-6-1-10-15,-5-2-37 0,-7-2-26 16,-2 0-29-16,-3 0 1 0,0-2 28 16,-8 2 22-16,-7-2 23 0,-5 0-1 0,-6 0-48 15,-8-4-155-15,-5-2-231 0,7 0-227 16,-11-2-1127-16</inkml:trace>
  <inkml:trace contextRef="#ctx0" brushRef="#br0" timeOffset="56336.22">17216 4609 1585 0,'0'0'578'0,"0"0"-348"0,0 0-111 16,60-78 62-16,-38 61-1 0,-2 1-83 16,4 6-91-16,2 0-6 0,3 2-22 15,1 3-7-15,4 1 9 0,-1 2-2 16,1 2 9-16,0 0-19 0,-1 0-16 16,-3 0-68-16,-6 3-97 0,-2 1-144 15,-9 1-201-15,-3-1 76 0,-6 0 159 16,-2 1 317-16,-2-1 6 0,0 0 277 0,0 1 39 15,0 0-7-15,0 0-10 0,0 2-30 16,0-1-68-16,0 1-1 0,0-1-20 16,3 0-41-16,-1 4 2 0,4-2-32 15,0 4-36-15,5 0-15 0,0 3 2 16,3-1-31-16,5 2 18 0,2-1 39 0,4 1 6 16,1-3-19-16,4-2 6 0,-1-1-16 15,1-5 6-15,1-1 22 0,-3-4-15 16,1 0-29-16,0-5-10 0,-5-2-9 15,-1-4 7-15,-8-2 27 0,-5-1 50 16,-3-5 24-16,-5-4-19 0,-2-3-28 16,0-1-30-16,-9 3-59 0,-1-1-3 0,-5 3-13 15,-2 5-8-15,-4 2-35 0,-4 4-15 16,-7 1-65-16,-3 4-115 0,-2 5-91 16,0 1-200-16,5 2-228 0,11 3-557 15</inkml:trace>
  <inkml:trace contextRef="#ctx0" brushRef="#br0" timeOffset="56987.57">18400 4439 91 0,'0'0'2670'0,"0"0"-2183"0,0 0-121 0,0 0-29 0,0 0-123 16,0 0-56-16,0 0-99 0,0 0-59 15,0 0-102-15,0 0-91 0,26 17 82 16,-23 5 76-16,-1 2 32 0,0 4-19 16,-2-3 20-16,0 0-10 0,0-6-10 15,-2-1-13-15,-4-4-44 0,0-3-12 16,-1-1-23-16,-1-4 22 0,1-1-13 16,3-4-67-16,1-1 24 0,0 0 148 15,0-2 55-15,2-7-55 0,-1-4-96 16,-1-4 48-16,3-3 48 0,0-3 16 15,0-5 16-15,0 1 64 0,0 0 48 16,2 0 21-16,2 4 64 0,1 4 4 16,-1 1-76-16,2 5 22 0,-1 1-42 0,1 3-4 15,-3 3-37-15,1 3-50 16,-1 3-46-16,-1 0-21 0,2 0-124 0,3 3-35 16,5 6 105-16,5 4 75 0,6 4 47 15,8 2-1-15,2 1-12 0,7 4-15 16,0-2 6-16,5-1-25 0,1 0 2 0,-1-4-2 15,-2-4-26-15,-6-5-36 0,-3-3-75 16,-7-4-21-16,-6-1 30 0,-4-6 17 16,-3-3-24-16,-6-5-18 0,0 0-19 15,-5-3-32-15,-3-1-124 0,0-2 109 16,-3-4-53-16,-3-1 84 0,-1-2 104 16,1 0 84-16,0 0 59 0,3 4 119 15,1 3 42-15,-1 3 115 0,0 4 47 16,1 1 22-16,-1 1-53 0,3 5-35 15,-3 0-43-15,3 3-51 0,0 0-35 0,0 3-52 16,0-1-129-16,0 1-6 0,0 0-92 16,0 3-45-16,0 5-48 0,0 4 6 15,0 8 170-15,0 3 9 0,0 5 12 16,0 0-11-16,0 1-1 0,0-2-31 16,0-1-28-16,0-3-59 0,0-3-66 15,0-2-27-15,0-1-98 0,0-3-121 16,2-2-94-16,4-3-127 0,0-4-427 0</inkml:trace>
  <inkml:trace contextRef="#ctx0" brushRef="#br0" timeOffset="57228.41">19186 4130 2297 0,'0'0'683'0,"0"0"-344"0,0 0 64 0,0 0-69 15,11-68 15-15,-11 63-46 0,2 4-88 16,-2 0-115-16,1 1-100 0,-1 0-30 15,3 3-108-15,-3 9-65 0,1 9 108 16,-1 6 95-16,0 10 12 0,0 5 22 16,-5 3-16-16,-1 3-16 0,-1-2-2 15,-1 0 22-15,0 0-19 0,1-4-3 16,1-3-52-16,-2-3-29 0,0-4-67 16,-4-5-67-16,2-3-30 0,-2-4-77 0,1-5-98 15,0-3-55-15,2-6-198 0,6-6-664 16</inkml:trace>
  <inkml:trace contextRef="#ctx0" brushRef="#br0" timeOffset="57779.44">19290 4372 2391 0,'0'0'419'0,"0"0"-262"0,0 0 45 0,0 0 21 16,0 0 22-16,0 0-75 0,0 0-170 15,0 0-149-15,0 0-70 0,0 0 216 16,0 0 3-16,31 26 41 0,-28-8 1 15,1 0-8-15,-1-3-15 0,-3-2-6 0,0-1-13 16,0-2 0-16,0-2-22 0,-3 1-29 16,-2-3 7-16,0 1-13 0,2-2-7 15,-1-1 10-15,1-2 15 0,0-2 39 16,2 0 4-16,1 0 158 0,0-1 76 16,0-8-39-16,0-4-118 0,0-1-53 15,6-4 29-15,2-3-55 0,5 3-2 16,-1 0-19-16,-1 4 19 0,2 3 0 15,-3 3 30-15,-2 3-30 0,-3 1-1 16,-1 3-11-16,-1 1-26 0,0 0-53 16,2 0-57-16,2 5-22 0,4 1 113 0,-1 5 57 15,2-1 50-15,1 0-21 0,-4 1-29 16,-1-4-2-16,-1 1-30 0,-2-2-6 16,-4-2 0-16,2 0 9 0,-3-1-6 15,0-3 35-15,0 0 23 0,0 0 69 16,2 0 22-16,0 0-10 0,4-3-22 15,6-3-51-15,1-4-31 0,1-1-141 0,3-2-21 16,2 0 0-16,-4 0 73 0,0 1 44 16,-2-2 42-16,2 2-3 0,-4 3-10 15,2-2 32-15,-1 4-16 0,-4 2 137 16,-2 0-26-16,0 3-3 0,1 1-4 16,-3 1-104-16,2 0-28 0,0 3-96 15,1 7 105-15,3 3 16 0,-1 3-38 0,-2 4-32 16,-4 0-7-16,0 1-3 0,-3-1-12 15,0 1-8-15,-4-3 7 0,-1-2 3 16,0 0 0-16,2-3-133 0,1-1-81 16,2-2-173-16,0-5-233 0</inkml:trace>
  <inkml:trace contextRef="#ctx0" brushRef="#br0" timeOffset="58380.04">19934 4340 2342 0,'0'0'442'15,"0"0"-198"-15,0 0 149 0,0 0-85 16,0 0-120-16,0 0-87 0,0 0-73 16,0 0-28-16,0 0-11 0,0 0-23 0,0 0-29 15,9-9-28-15,-9 16 12 16,0 1 45-16,0 3 15 0,0 2 18 0,0 1-12 16,0-2 12-16,0-1 1 15,0-2-2-15,0-2 0 0,0-2 1 0,0-3 1 16,0-1 3-16,0-1 29 0,0 0 15 15,0 0 28-15,0 0 1 0,0 0 18 16,0 0 26-16,0-3 29 0,3-5-20 16,3-1-129-16,2-4-28 0,2-1-16 15,2-2 44-15,0 4-12 0,2 0-13 16,-2 0-15-16,0 4 40 0,0 1 1 16,-3 1 2-16,-1 3 12 0,-2 1-14 0,0 0-1 15,-3 2-32-15,2 0-43 16,0 0-37-16,1 4-8 0,3 5 120 0,2 1 1 15,0 3 15-15,3 0-16 0,-3 2-11 16,2-3-5-16,-4 1-15 0,-2-4 28 16,-1-1-22-16,-1-5 3 0,-2 0-3 0,-1-1 25 15,-1-2 0-15,-1 0 14 0,2 0-13 16,1 0 36-16,3-1 67 0,2-5-13 16,5 0-69-16,-1-5-19 0,3-1 32 15,-1 0 12-15,-3-2-19 0,3-2-10 16,-3 2-5-16,1-1 33 0,-4 3 4 15,-1 3 12-15,-3 3 34 0,1 0 9 16,-1 3 9-16,-3 2-3 0,1 1-41 16,-2 0-58-16,2 0-12 0,-2 0-67 15,5 0-71-15,1 7-57 0,3 4 75 16,3 5 86-16,4 2 34 0,1 0-1 0,-1 1 1 16,3-2-25-16,-4-3-16 0,-3-2-5 15,0-4-29-15,-5-2-31 0,2-2-61 16,-3-3-70-16,-1-1-45 0,1 0-47 15,1-8-234-15,-3 2-806 0</inkml:trace>
  <inkml:trace contextRef="#ctx0" brushRef="#br0" timeOffset="58666.25">20483 3978 810 0,'0'0'719'16,"0"0"-267"-16,-5-72-60 0,5 53 12 15,5 0-70-15,1 2-31 0,3 1-78 16,4 5-36-16,1-1-47 0,6 3-86 15,3 0-56-15,2 6-63 0,0-1 41 16,0 4 22-16,-1 0 47 0,-2 4-47 16,-2 4-15-16,-1 7-67 0,-2 3 0 0,-3 3-9 15,-5 3-23-15,-1 1 13 0,-8 0-1 16,0-1 32-16,-2-2 19 0,-8-1 17 16,0-3 34-16,-1-3 2 0,-1-1 8 15,4-3-10-15,2-4-20 0,1-3 20 16,2 0 16-16,2-4 67 0,1 0 89 15,0 0 31-15,0 0-8 0,0 0 3 16,0 0-11-16,9 0-44 0,8 0-143 0,11 0-22 16,17 0-145-16,11 1-150 0,12 6-195 15,-15-1-157-15,25 2-898 0</inkml:trace>
  <inkml:trace contextRef="#ctx0" brushRef="#br0" timeOffset="58795.18">21331 4296 2240 0,'0'0'626'0,"0"0"-341"16,0 0-275-16,0 0-10 0,0 0-109 15,0 0-158-15,0 0-269 0,0 0-773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3:54:36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9358 8640 33 0,'0'0'329'0,"0"0"-52"0,0 0-6 16,0 0-69-16,0 0-30 0,0 0-28 16,0 0-24-16,0 0-6 0,0 0 3 15,0 0 16-15,-1-19-3 0,-1 19-26 16,2-3-23-16,0 3-30 0,0-1-18 0,0 1-14 16,0-1-3-16,0 1-12 0,0-1 9 15,0 1-11-15,0-3 14 0,0 2 3 16,-1 0 30-16,1-2-17 0,0 0 7 0,0-1 25 15,-2 2-12-15,1-2 25 0,1 0-35 16,0 0-13-16,0-1-6 0,0 0-10 16,3-1-12-16,4-1-1 0,-1-2 0 15,4-1-39-15,2 1-3 0,1 0 23 16,2-2 3-16,0 4 0 0,4 0 3 16,-3 2-6-16,4 1 19 0,0 4 29 15,6 0-29-15,1 0 16 0,9 5-6 16,2 5-9-16,-1 0-2 0,-1 1-13 15,-4 5 13-15,-8-2-27 0,-8 3-23 16,-9 2-33-16,-7 2 45 0,0-1 16 16,-14 3 11-16,-2 2 12 0,-4-1 16 15,-3 0-7-15,1-1-9 0,1-2-45 0,1 0-29 16,2-4 19-16,4-3-117 0,4-2 62 16,5-5 29-16,2-3 25 0,3-3 56 15,0-1 46-15,0 0 181 0,2-2 26 0,2-6-50 16,4-4-77-16,0-3-62 0,4-8-3 15,2-3 0-15,3-7-61 0,1-2 0 16,3-2 2-16,1-1-2 0,1 1 2 16,-3 1-2-16,2 1-12 0,-2 6 10 15,-3 3 2-15,-4 3 57 0,0 5 52 16,-6 1 0-16,-1 5 9 0,-2 4-19 16,-2 1 12-16,-2 2-16 0,0 1-22 15,0 3-29-15,0 1-38 0,-2 0-6 16,0 0-57-16,0 0-44 0,-1 6-35 0,-2 6-14 15,-1 2 86-15,-2 5 48 16,-1 2 4-16,1 3 5 0,2-1 7 0,3 2 1 16,3-2-1-16,0-1-1 0,2 0-2 15,5-1 1-15,3-1 1 0,3-2-18 16,2 0-45-16,2-3-68 0,3 0-44 16,-1-4-131-16,2 1 0 0,2-4-200 0,-8-2-251 15</inkml:trace>
  <inkml:trace contextRef="#ctx0" brushRef="#br0" timeOffset="349.07">10108 8706 1661 0,'0'0'584'16,"0"0"-261"-16,0 0-116 0,0 0-21 15,0 0-32-15,0 0-68 0,0 0-86 16,0 0-13-16,0 0-19 0,0 0-28 15,0 0-30-15,1 7 16 0,2-1 36 16,-3 1 34-16,3 3 4 0,3-1 4 16,-2 1-1-16,3-1-3 0,-1 0-19 15,3 0-23-15,2 0-7 0,2-1 17 0,3-2-10 16,0-1-6-16,6 0 48 0,-1-3 3 16,-1-2 36-16,2 0 41 0,-2-4 132 15,-2-4-51-15,-3 0 30 0,-2-2-19 16,-1 1-65-16,-4-2-34 0,0 0-10 15,-4 1-3-15,-1 0-16 0,0-2-15 0,-2 2-27 16,-1 1 20-16,4 0-22 0,-2 2-41 16,1 1-66-16,3-1-61 0,2 1-83 15,5 0-142-15,5 0-151 0,2 1-128 16,-4 1-122-16</inkml:trace>
  <inkml:trace contextRef="#ctx0" brushRef="#br0" timeOffset="674.18">10965 8515 658 0,'0'0'1495'0,"0"0"-1123"0,0 0-169 16,0 0 13-16,0 0-14 0,0 0-11 16,0 0-25-16,0 0-129 0,0 0-37 15,95-30-19-15,-63 27 6 0,1 0-12 16,1 2-17-16,-3 1-66 0,-5 0-74 15,-4 0-58-15,-8 1-108 0,-4 5-222 16,-4-1-432-16</inkml:trace>
  <inkml:trace contextRef="#ctx0" brushRef="#br0" timeOffset="822.5">11086 8610 974 0,'0'0'482'0,"0"0"-131"16,0 0-20-16,0 0-56 0,0 0-55 15,100-12-82-15,-73 11-109 0,2-2-16 16,-2 2-13-16,-1 0-3 0,-1-1-216 16,-6 0-146-16,-4 2-272 0,1-2-617 0</inkml:trace>
  <inkml:trace contextRef="#ctx0" brushRef="#br0" timeOffset="193082.36">12631 8350 843 0,'0'0'88'0,"0"0"-88"0,0 0 0 16,0 0 49-16,0 0 189 0,0 0 3 15,0 0-75-15,0 0-33 0,0 0-40 16,-11 3-93-16,12-2-120 0,1 1-39 16,-1 0 77-16,2 0 53 0,0 2 3 0,0 1 26 15,3-2 33-15,2 1 45 0,1 2-29 16,1-2-10-16,6-2-26 0,0-1 55 16,7-1-6-16,1 0-7 0,6 0-19 15,1-2-10-15,0-3-23 0,-2-1 15 16,3 1-17-16,-2 0 11 0,0-1 1 15,-2-1 2-15,-5 1-15 0,0 1 0 16,-6 1 0-16,-4 0 19 0,-5 2 13 16,-6 0 30-16,-2 2 16 0,0 0 9 0,0 0-19 15,-1 0-68-15,0 4-33 0,-2 2 33 16,-2 6 0-16,1 4 48 0,-2 3-9 16,3 2-37-16,0 6 47 0,2-2-14 15,1 4-6-15,0 0 36 0,0-2-17 0,1 3-44 16,5-5 9-16,0 1-11 0,0-1 14 15,1-4 2-15,4 0-17 0,-2-3-2 16,5-4-10-16,-1-1-43 0,-1-1-1 16,4-3-10-16,-5-1-64 0,-3-2-79 15,-3-2-172-15,-3-2-218 0,-7 0-539 0</inkml:trace>
  <inkml:trace contextRef="#ctx0" brushRef="#br0" timeOffset="193264">12826 8763 1927 0,'0'0'311'0,"0"0"-191"0,0 0 22 16,0 0 88-16,0 0 11 0,0 0-110 15,0 0-131-15,0 0-13 0,0 0-35 16,50-68-6-16,-22 54 15 0,3-2 7 16,4 2 29-16,3-2-106 0,3 3-56 0,1-1-142 15,0 0-91-15,5 1-129 0,-2-1-229 16,-8 4 146-16</inkml:trace>
  <inkml:trace contextRef="#ctx0" brushRef="#br0" timeOffset="193619.58">13830 8272 1254 0,'0'0'211'16,"0"0"-139"-16,0 0 78 0,0 0 136 15,0 0-46-15,0 0 35 0,0 0-5 0,0 0-147 16,0 0-78-16,0 0-7 0,-45-24 1 15,21 37-38-15,-3 1 53 0,-1 3-38 16,4 1 23-16,2 1-39 0,2 3-20 16,6 1-13-16,2 2-8 0,6 0-6 15,3 4 46-15,3 0 2 0,0-1-3 16,8 2-47-16,5-2-21 0,5-2-33 16,5 0-7-16,6-4 23 0,3-4 3 0,2-3 36 15,3-3 47-15,-3-6-25 0,-5-3 26 16,-5-3 0-16,-6 0 71 0,-5-1 16 15,-7-6 26-15,-5 0 87 0,-1-3-34 16,-6-1-76-16,-11 2-32 0,-3-2-4 16,-8 5-54-16,-6 1-19 0,-4 2-32 15,2 3 3-15,3 0 13 0,6 2-4 16,5 4-86-16,6 2-39 0,6 1-62 16,7 0-68-16,3 1-73 0,6-1-94 15,4-3-289-15</inkml:trace>
  <inkml:trace contextRef="#ctx0" brushRef="#br0" timeOffset="193761.06">14110 8696 1542 0,'0'0'423'0,"0"0"-245"0,0 0-110 15,0 0-25-15,0 0 57 0,0 0-87 16,0 0-13-16,0 0-20 0,0 0-28 16,0 0-59-16,0 0-32 0,36-51-173 15,-17 45-78-15,-5 2-164 0,12-5-200 0</inkml:trace>
  <inkml:trace contextRef="#ctx0" brushRef="#br0" timeOffset="194617.84">15019 8143 2368 0,'0'0'349'0,"0"0"-246"0,0 0-13 15,0 0 35-15,0 0-58 16,0 0-67-16,0 0-55 0,0 0 29 0,-94 45 7 16,74-22-7-16,2 4-19 0,0 5 45 15,3 2 0-15,4 4-16 0,6-1 16 16,5 1-2-16,0-2-11 0,11-3-19 16,6 1 6-16,4-5-45 0,2-2 17 15,3-4 15-15,1-4-9 0,0-2 28 16,-5-6-2-16,0-5 22 0,-7-5 9 15,-4-1 43-15,-8 0 93 0,-3 0 157 16,0-6-2-16,-6-2-145 0,-6-1-76 16,-5-1-44-16,-5 0 16 0,-5-1-51 0,-2 2-10 15,-4 3-47-15,1 1-3 0,5 1 29 16,8 4-4-16,6 0-13 0,6 0-41 16,7 0-77-16,0 0-125 0,7 0-21 15,7 0 34-15,9 0 132 0,12 0 55 16,11 0-48-16,11 0-128 0,7-5-74 0,6-2-21 15,0 0 59-15,-2-3 49 0,-6 3 254 16,-5-2 13-16,-6-1-13 0,-4-2-36 16,-5 0-62-16,-3-2 98 0,-4-3 72 15,-5-1-69-15,-4-1-6 0,-6-3-17 16,-6 2-55-16,-5-2 75 0,-6 0 251 16,-3 2 183-16,-3 0 28 0,-6 2-13 15,-2 0-163-15,2 1-53 0,1 3-49 0,-1 1-4 16,6 0-54-16,3 3 5 0,0 0-28 15,3-1-103-15,9 1-51 0,2 1-13 16,8-1-13-16,4 3 44 0,4 2 33 16,0 4-11-16,2 1 11 0,-5 0 0 15,-5 5 0-15,-3 3-32 0,-8 2-1 16,-4-1-2-16,-4 1-4 0,-3 2 39 0,0-1 2 16,-3 2-2-16,-7 0-24 0,-1 3 23 15,-5-2-1-15,-2 1-24 0,-3-1-3 16,1 2-36-16,-2-2 65 0,2-2-48 15,5-1 29-15,1 0-49 0,7-4 6 16,3-1-22-16,4-1-19 0,0-2 35 16,10 1 29-16,5-1 39 0,6 1 39 0,5-2 87 15,4 2 26-15,5-2 13 0,-4 3-40 16,-3-1-28-16,-4-1-42 0,-7 1-36 16,-4 0-19-16,-4 0-16 0,-1 0 3 15,-2 0 12-15,-1-1-2 0,-2 1-13 16,-2 0 0-16,-1-1-33 0,0 1 1 15,-3-1 23-15,-6 1 25 0,-2 3 52 16,-2-1 70-16,-6 4-26 0,0-1 17 16,-1 3-110-16,3 0-3 0,1-1-100 15,6 1-86-15,2 0-49 0,5-1-30 16,3-2-102-16,3 1 62 0,9-2 51 16,4 1 0-16,3-2-78 0,-1-3-144 15</inkml:trace>
  <inkml:trace contextRef="#ctx0" brushRef="#br0" timeOffset="195236.26">16574 8320 2017 0,'0'0'366'0,"0"0"-298"15,0 0 100-15,0 0 131 0,0 0 47 16,0 0-145-16,0 0-195 0,0 0-6 0,0 0-67 15,0 0-41-15,8-27-17 16,-8 32-35-16,0 3 93 0,0 1 67 16,0 1 37-16,1 0 21 0,-1 1-19 15,0 0-23-15,0-3 6 0,0 1-20 16,0-2-1-16,-1-2 1 0,-2-2 21 0,1 0-23 16,2-2-4-16,-1 1-40 0,1-2 44 15,0 0 98-15,0-3 71 0,0-3-26 16,0-4-98-16,0-2-45 0,0-1-1 0,0-4-43 15,1 3 15-15,2 0 29 0,3 4 16 16,-4 0-16-16,3 4 54 0,-1 0-54 16,-1 0-3-16,0 4 1 0,0-1-11 15,1 2-15-15,-1 1-23 0,3 0-16 16,0 0-3-16,2 5 25 0,0 2 32 16,1-1-2-16,-1 3 15 0,-2 1 0 15,1 1 15-15,-3-3-12 0,2 2 9 16,-3-3 11-16,-2-2-22 0,-1 1 1 15,2-2-1-15,-2-3 0 0,0 0 12 16,1-1 9-16,0 0 7 0,2 0 18 0,0 0 55 16,0-6 6-16,3-1-23 0,2-3-85 15,4-3-2-15,1-1 1 16,0-3-8-16,3 2 9 0,-2 1 12 0,2 1 23 16,-1 2-19-16,-4 4 15 0,3 0 1 15,-5 3-7-15,1 3-3 0,-1 0-22 16,-2 1-1-16,0 0-21 0,1 1-22 0,0 6 22 15,-1-2 3-15,-2 2-6 0,-1 3 6 16,-1-2 0-16,0 3 6 0,-2-2-6 16,2 2-51-16,-1 0-47 0,2 0-35 15,-1 0-43-15,2-3-65 0,3 2-36 16,1-3-102-16,3 0-93 0,1-3-39 16,-1-3-50-16,7-1 7 0</inkml:trace>
  <inkml:trace contextRef="#ctx0" brushRef="#br0" timeOffset="195798.95">17156 8238 160 0,'0'0'1304'0,"0"0"-943"0,0 0-59 16,0 0 48-16,0 0-8 0,0 0-28 16,0 0-132-16,0 0-102 0,0 0-45 0,0 0-35 15,0 0 0-15,0 0-45 0,25-29-22 16,-25 32-6-16,0-1 19 0,0 2 38 16,1 2 16-16,2-3 19 0,-3 2-19 15,2 1-1-15,-1 0 1 0,-1-1 3 16,0 2-2-16,0-2 0 0,0 0-1 15,2-1-26-15,-2 0-12 0,1 0 6 16,1-3-3-16,-1-1 35 0,3 0 6 16,0 0 87-16,-1-3 38 0,3-3-45 15,0-3-86-15,3-2-15 0,1 1 14 16,0 0-20-16,-1 2-39 0,0 1 60 16,-4 4 61-16,1 0 9 0,-3 2-13 15,1 0 3-15,-3 1-15 0,4 0-45 0,-2 0-35 16,4 0 0-16,1 1 35 0,0 3 1 15,0-2 25-15,1 4-26 0,-3-1 0 16,-1 0-45-16,-2 3-3 0,0-1-6 16,-1 4 54-16,1-1 17 0,1 2-4 15,0-2-13-15,0 0 1 0,-1-4-1 0,0 1 22 16,0-2 4-16,0-4 6 16,-1-1 6-16,0 0 25 0,1 0 45 0,1-3 36 15,-1-7 10-15,3 0-90 0,1-4-64 16,1-1-22-16,4-2 3 0,2-2 19 15,0-1 0-15,3 2-15 0,-1 2-16 16,-3 1 31-16,1 6 19 0,-5 0 25 0,0 6-12 16,-3 0-10-16,1 3-22 0,1 0-18 15,0 0-10-15,2 5-17 0,1 3 5 16,2 2 21-16,-3 2 0 0,2 0 0 16,-3 1-12-16,0-1-89 0,-3 1-51 15,-1-1-25-15,0 2-111 0,-2-1-98 16,3-2 60-16,2-1 76 0,1 1 38 0,1-3-61 15,8 0-131-15,-5-4-53 16,13-1-171-16</inkml:trace>
  <inkml:trace contextRef="#ctx0" brushRef="#br0" timeOffset="18403.15">8314 10511 179 0,'0'0'388'15,"0"0"-140"-15,0 0-23 0,0 0-7 16,0 0-13-16,0 0-32 0,0 0-30 0,0 0-26 16,0 0-23-16,-3 1-10 0,3-1-3 15,0 0 10-15,0 0 0 0,0 0-4 16,0 0-3-16,0 0-13 0,0 1-16 16,0-1-23-16,0 0-32 0,0 0-9 15,0 3-66-15,-2 2-57 0,-2 3-4 16,-2 5 52-16,-4 6 84 0,-2 5 84 0,-2 6-32 15,-2 4-30-15,-2 3 1 0,0 1-22 16,1 2-1-16,-2 0 0 0,6-1-1 16,2-3-2-16,-1 0-10 0,5-2 6 15,1-4 7-15,2 0 23 0,-1-3-23 16,1-2-16-16,3-3-52 0,-2-4-68 16,3-2-26-16,-1-7-104 0,1-3-30 15,0-3 16-15,0-3 97 0,0-6 183 16,2-9-88-16,4-4-195 0,-5 1-350 15</inkml:trace>
  <inkml:trace contextRef="#ctx0" brushRef="#br0" timeOffset="18652.12">8243 10630 365 0,'0'0'564'0,"0"0"-261"16,0 0-72-16,0 0-81 0,0 0 52 0,29-76 12 15,-25 65-29-15,2 3-11 0,-3 2 1 16,0 2-36-16,-2 3-1 0,-1 1-79 15,2 0-59-15,-1 0-74 0,2 4-35 16,5 4 14-16,3 7 95 0,5 4 3 16,4 4 36-16,1 4-38 0,5 3 22 15,1 0-11-15,-2 3 5 0,4-1-16 16,-2 0 12-16,2-2 15 0,-3-2-28 16,1-2-41-16,-5-2-50 0,-2-1-41 15,-3-3-62-15,-2-4 16 0,-4-2-82 16,-2 1-172-16,-3-5-112 0,-5-3-164 15</inkml:trace>
  <inkml:trace contextRef="#ctx0" brushRef="#br0" timeOffset="18876.26">8040 11051 1228 0,'0'0'715'0,"0"0"-377"0,0 0-338 15,0 0-4-15,0 0-54 0,0 0 58 16,0 0 26-16,108-33 10 0,-64 24-36 16,11 0 0-16,3 0 0 0,2 0 6 15,-6 0 10-15,-2 0-16 0,-9 0-16 16,-6 0-84-16,-8 0-127 0,-7 0-79 16,-2 0-91-16,-4 0 45 0,-2 1-117 15</inkml:trace>
  <inkml:trace contextRef="#ctx0" brushRef="#br0" timeOffset="19233.84">9024 10836 653 0,'0'0'698'0,"0"0"-328"0,0 0-191 15,0 0-98-15,0 0-16 0,0 0-32 16,0 0-33-16,0 0-82 0,-79 17 54 16,77-8 28-16,1 3 59 0,1-1-30 15,0 4-29-15,0 0-9 0,8-1 7 0,0 3-31 16,2-1 33-16,4 2 3 0,4 1 10 16,3 0 65-16,2-1-4 0,2-1-28 15,1 1-24-15,-2-3-2 0,-4 0-17 16,-4-2 0-16,-6-2 30 0,-7-4-33 15,-3 1-13-15,0-1 13 0,-10-1 65 16,0-1 20-16,-5 0-8 0,-2-1-29 16,-3-2-48-16,1 0-15 0,-1-1-62 0,0-1-78 15,3 0-69-15,1 0-68 0,4 0-92 16,4 0 29-16,3-4 59 0,4 1-27 16,1-1-126-16</inkml:trace>
  <inkml:trace contextRef="#ctx0" brushRef="#br0" timeOffset="19533.41">9479 10664 1299 0,'0'0'596'0,"0"0"-207"0,0 0-173 0,0 0-135 16,0 0-45-16,0 0-36 0,0 0-22 15,0 0 22-15,0 0 42 0,0 0 19 16,6 81-19-16,-3-58-3 0,0 2-13 16,0-2 3-16,3 0-13 0,-1-1 6 15,1 0 30-15,0-2-24 0,1-1 1 16,-1 1 9-16,1-4-37 0,-1 1 11 0,-3-2-12 16,1-2 0-16,-2-4-58 0,-1 2-55 15,2-4-96-15,-3 2-7 0,0-6-59 16,0 1-186-16,0-3-223 0,0-1-317 15</inkml:trace>
  <inkml:trace contextRef="#ctx0" brushRef="#br0" timeOffset="19677.36">9476 10965 1254 0,'0'0'426'0,"0"0"-117"16,0 0-56-16,0 0-75 0,0 0-94 0,0 0-20 15,0 0-64-15,0 0-6 0,0 0-78 16,0 0 42-16,91-67 30 0,-70 62 12 15,0 0 0-15,1 0-16 0,0-2-156 16,1-1-194-16,-5 2-347 0</inkml:trace>
  <inkml:trace contextRef="#ctx0" brushRef="#br0" timeOffset="19932.11">10392 10697 388 0,'0'0'753'0,"0"0"-483"0,0 0-192 15,0 0-42-15,0 0 29 0,99-18 0 16,-70 14-26-16,1 3-18 0,2 1-21 15,-7 0-130-15,-4 0-121 0,-5 0-133 16,-9 0-180-16</inkml:trace>
  <inkml:trace contextRef="#ctx0" brushRef="#br0" timeOffset="20082.26">10491 10790 333 0,'0'0'329'0,"0"0"-114"16,0 0 33-16,0 0 45 0,0 0-23 15,0 0-75-15,0 0-72 0,0 0-39 16,0 0-15-16,92 10-42 0,-64-10-27 0,-1 1-78 16,2-1-130-16,1 0-140 0,-4 0-101 15,-6 0-226-15</inkml:trace>
  <inkml:trace contextRef="#ctx0" brushRef="#br0" timeOffset="21867.26">11809 10668 23 0,'0'0'799'0,"0"0"-327"0,0 0-137 16,0 0-62-16,0 0-3 0,0 0-11 0,0 0-59 16,0 0-42-16,0 0-39 15,0 0-17-15,0 0-57 0,-8-17-22 0,5 17-5 16,-4 3-17-16,0-1 0 0,-2 2 2 16,-4 1 0-16,-1 3 12 0,-1 1-15 15,-2 4 0-15,-2 2 19 0,-2 3-6 16,-1 5-12-16,0 2 0 0,1 0 25 15,-2 4-7-15,7 1 0 0,0-1-19 16,6 1 0-16,7 0-25 0,3-3 2 16,3 5-2-16,10-3-1 0,4-1-3 15,6 1-25-15,2-4 9 0,2-2 26 16,5-4 15-16,-2-5 4 0,2-3 0 0,-2-4 16 16,-4-3 4-16,-1-4 5 0,-5 0 11 15,-4-5 9-15,-5-3 12 0,-7-1 32 16,-2 0 26-16,-2-3-3 0,-10 1-36 15,-6-2 53-15,-8-2-28 0,-8 3-101 16,-6 0 1-16,-1 3-2 0,-4 3 0 0,6 1 1 16,4 3-12-16,5 2-7 0,8 0-3 15,8 0-26-15,8 0-161 0,4 6-135 16,3-2-164-16,16 4-77 0,8-1 94 16,-4-2-85-16,36-4-397 0</inkml:trace>
  <inkml:trace contextRef="#ctx0" brushRef="#br0" timeOffset="22419.44">12422 10753 336 0,'0'0'1140'0,"0"0"-876"16,0 0-30-16,0 0-59 0,0 0-59 16,0 0 4-16,0 0-49 0,0 0-19 15,85-43-29-15,-72 42 15 0,-3 0 20 16,-1 1-31-16,-2 0-27 0,-1 1 0 16,-3 3 0-16,-2 0 0 0,1 2-6 0,-2-1-20 15,0 2 10-15,0 2 14 0,-3-2 1 16,-3 1-1-16,3 0-10 0,-2 1 11 15,0-2-34-15,-1 3-75 0,2-2 23 16,-2 3-23-16,1-2 26 0,0 0 16 16,2-2 68-16,-1 3-49 0,4-4-22 15,0 1 6-15,0-2 19 0,9-2 46 16,2 3 81-16,2-1 23 0,3 1 29 16,1 1 36-16,-1 1-27 0,2 0-19 15,-1 0-97-15,-1 4-23 0,-1-1 14 0,0 1 28 16,-1 1 13-16,-1-1-7 0,-4-1-22 15,-1-2 13-15,-3-1-3 0,-2-2 41 16,-3-1 6-16,0-1-18 0,0 1-17 16,-3 1-16-16,-6 3 35 0,-4-1 13 15,-1 2-4-15,-6-3-18 0,-3 2-14 0,-1-1-25 16,0-2 7-16,-2 0-13 0,3-4-13 16,2-2-3-16,0 0-29 0,3 0-31 15,0-4-54-15,2 0-20 0,3-1-61 16,2 1-19-16,4 1-70 0,2 0-71 15,5 0-77-15,2 1-283 0,5 0-340 16</inkml:trace>
  <inkml:trace contextRef="#ctx0" brushRef="#br0" timeOffset="27917.1">13284 10874 29 0,'0'0'538'0,"0"0"-247"0,0 0-5 16,0 0-100-16,0 0 16 0,0 0-53 16,0 0-67-16,0 0-17 0,0 0-10 15,0 0-26-15,-14-21 10 0,12 21 16 16,2 0 3-16,-1 0-9 0,-1 0-10 16,1 0-16-16,-1 0-23 0,2 0-1 15,-1 0-1-15,-1 0 2 0,2 0-13 0,-5 0-13 16,1 2 13-16,-2 5 13 0,-3 1 58 15,-1 0 29-15,-2-1-44 0,2 4-22 16,-1-3-21-16,2 2-26 0,3-3 4 16,2 2-17-16,3-1-7 0,1 0 46 15,0 1-2-15,0-2 3 0,4 0-1 16,2 0 0-16,3 2 1 0,3-2 32 16,0 1 6-16,4 1-14 0,1 0 27 0,3 2-16 15,-1-1-33-15,1 0 10 0,0 1-13 16,1 0 0-16,-1 0 0 0,1 2 44 15,-2-1 1-15,3 0-12 0,-2 1-1 16,-3-1 7-16,-3-1-13 0,-2 2 41 16,-5-3 17-16,-4-2-7 0,-3-1-32 15,0 1-9-15,-3-2-7 0,-7 2 9 0,-3-1 10 16,-7 0 0-16,-1 1-31 0,-4-1-17 16,0 0-2-16,-1-1-14 0,3-1-29 15,5 1-25-15,3-4-59 0,2 1-45 16,3-2-16-16,3-1 19 0,1 0 15 15,2-6-250-15,2-2-306 0,-1 0-293 16</inkml:trace>
  <inkml:trace contextRef="#ctx0" brushRef="#br0" timeOffset="28131.22">13186 10893 1608 0,'0'0'415'15,"0"0"-252"-15,0 0-50 0,0 0 20 16,0 0 54-16,0 0-87 0,0 0-23 16,82-40-54-16,-46 35-1 0,5-1-22 15,6-1 13-15,2 1-10 0,0 1 0 16,-1-2-3-16,-4 2-71 0,-6 0-32 16,-3 1-62-16,-8 1-110 0,-7 1-117 15,-5-1-135-15,-4 2-141 0</inkml:trace>
  <inkml:trace contextRef="#ctx0" brushRef="#br0" timeOffset="28765.1">14127 10774 1083 0,'0'0'541'0,"0"0"-271"0,0 0-124 15,0 0 9-15,0 0 1 0,-81-9-62 16,61 9-56-16,4 0-38 0,1 3-3 16,3 0-16-16,5 1-20 0,2-1-32 15,0 2-10-15,5 2 29 0,0 2 20 16,0 0 12-16,4 2 20 0,3 2 2 15,2 1 27-15,7 0-9 0,3 0-7 0,2 0 97 16,5 0-52-16,6 0 4 0,2 0 31 16,2 0 4-16,3-1-36 15,3 2 7-15,-3-2-4 0,-4 1-6 0,-4-2-26 16,-8 0 10-16,-7-2-20 0,-7-2-22 16,-6-2-9-16,-3 0-11 0,-5-2 20 15,-7 0 0-15,-6 2 39 0,-8-1-13 0,-9 1-26 16,-6 1-77-16,-1 1-26 0,2-5-64 15,1 2 76-15,9-3 54 0,9-2 37 16,6 0 25-16,7 0 14 0,1 0 22 16,4-2 17-16,2-3-14 0,1 2-45 15,0-4-19-15,0-1-2 0,1 1 1 16,6-3 2-16,4-1 41 0,3 0 3 16,0-4 19-16,5 0-29 0,0-2 33 15,1 0-20-15,0 0-26 0,0-1 13 0,-1-1 13 16,-4 0 6-16,-3-1 26 0,-6-1-1 15,-3 2 17-15,-3 1 37 16,0-2-39-16,-9 2-18 0,-5 1 5 0,-2 1-62 16,-4-1 6-16,-4 4-22 0,0 0-3 15,-2 3-37-15,3 3-7 0,7 4 3 16,1 1-22-16,5 2-60 0,0 3-70 0,2 5-17 16,1 3-46-16,3 2-69 0,2 4-62 15,2 1-142-15,8 0-21 0,0-4-545 16</inkml:trace>
  <inkml:trace contextRef="#ctx0" brushRef="#br0" timeOffset="29235.39">14928 11072 1442 0,'0'0'494'0,"0"0"-231"16,0 0-72-16,0 0 51 0,0 0 3 15,0 0-63-15,0 0-41 0,0 0-29 0,0 0-26 16,0 0-32-16,0 0-29 0,2 0-10 16,-2 0-15-16,0 0-51 0,0 0-86 15,0 0-45-15,0 0-65 0,0 0-97 16,-2 0-152-16,2 0-264 0,0 0-389 16,0 0 1023-16</inkml:trace>
  <inkml:trace contextRef="#ctx0" brushRef="#br0" timeOffset="30412.52">15285 10741 114 0,'0'0'209'0,"0"0"-62"0,0 0-69 0,0 0-3 16,0 0 0-16,0 0-23 0,0 0 52 16,0 0 20-16,0 0 26 0,0 0-20 15,0 0-48-15,-14-8-47 0,14 7-33 16,-3 1-2-16,2-1-20 0,0-1 7 16,-2 1 11-16,-1 1 0 0,1-2 2 15,0-1 91-15,-2 2 23 0,3-3 0 16,-1 1-10-16,0-1-13 0,0 2 6 15,1-1 16-15,2 1 24 0,0 1-30 16,0-3 19-16,0 2-16 0,5-2-46 0,1 3-64 16,1-1-10-16,4-1-19 0,1 2-6 15,2-2 3-15,2 2 30 0,1 1-16 16,-2 0 17-16,2 0-14 0,-4 0 2 16,0 5-19-16,0-1-7 0,-6 1 3 15,-1-1 4-15,-2 1 29 0,-4 0-30 16,0-1-12-16,0 1 13 0,-4 0 32 0,-3 0 39 15,-1 3 22-15,-4 0-19 16,0 0-19-16,0-1-1 0,-2 1-22 0,5 0-13 16,-1-2-12-16,3 1-1 15,1-1-29-15,2-1 3 0,3 0-13 0,-1 0 0 16,2-2 0-16,0 2 30 0,0-1-11 16,0-1 46-16,3 2 16 0,1-1 46 15,2-1-10-15,-1 3 32 0,0-1 20 16,4 1 6-16,-2 1-58 0,4 0-17 0,1 3 46 15,0-3-13-15,3 2-23 0,-1 0 0 16,0 2-6-16,0-1-7 0,-1 0-6 16,-3 0 12-16,-2-2 1 0,-4 0 32 15,-4-4-20-15,0 0-38 0,-9-3 19 0,-5-1 64 16,-8 0 0-16,-4 0-26 0,-8 0-44 16,-3 0-24-16,4 0-1 0,2 0-1 15,6-1-39-15,8-2-50 0,5 2-61 16,4-1-62-16,1 1-46 0,4-2-43 15,3 2-75-15,0 0-151 0,1 0-514 16</inkml:trace>
  <inkml:trace contextRef="#ctx0" brushRef="#br0" timeOffset="31047.11">15715 10801 954 0,'0'0'791'0,"0"0"-434"0,0 0-321 0,0 0 3 16,0 0-39-16,0 0 74 0,0 0-70 15,0 0 22-15,0 0 64 0,0 0 20 16,0 0-42-16,-1 42-36 0,0-35 10 16,1 1-13-16,0-1-16 0,-2-1-10 15,2-1 13-15,-1-1 13 0,1 0-29 16,-2-3-29-16,2 2-9 0,-1-3-7 15,1 0 6-15,0 0 39 0,0 0 39 16,0-4-39-16,0-2-99 0,0-5-18 0,0 2 4 16,0-2 29-16,0-1-20 0,6 1 52 15,-1 0-36-15,4 2 43 0,-2 3 45 16,0 0 56-16,-2 1 29 0,1 1-24 16,0 2 14-16,0-1-33 0,0 2-26 15,0 1 0-15,-2 0 15 0,3 0-31 16,-1 0-59-16,1 4 59 0,1 1 65 15,1 1 13-15,-1 0-23 0,-1 0 13 16,0 1-14-16,0-1-2 0,-2 1-33 0,-2-2-2 16,-1 0 5-16,1-3 4 0,-3 1-7 15,0-2-3-15,0-1 4 0,0 0 5 16,0 0 11-16,0 0 12 0,3 0 0 16,-3-3-3-16,3-3-45 0,2 0-6 0,-1-2-13 15,6-2-20-15,-3-2 20 0,3 0 0 16,-1 0 19-16,-1 1-17 0,1 2 1 15,0 2-16-15,1 0 4 0,-3 3 28 16,2 0 0-16,1 3-26 0,-2 0-6 16,1 0 3-16,-1 1 28 0,1 0 1 15,-3 0 10-15,0 3-10 0,0 3-19 16,1 3 19-16,-1 0 45 0,1 1-13 16,0-1-10-16,-1 0 1 0,-1 0-1 15,-2-1-22-15,0-1-40 0,-3-1-41 16,2-1-51-16,-2-2 6 0,0 2-23 0,0-3-88 15,0 2-55-15,1-3-147 0,1 0-99 16,6-1-215-16</inkml:trace>
  <inkml:trace contextRef="#ctx0" brushRef="#br0" timeOffset="31650.43">16259 10753 620 0,'0'0'602'16,"0"0"-266"-16,0 0-213 0,0 0-19 16,0 0 98-16,0 0-17 0,0 0-62 15,0 0-30-15,0 0-5 0,0 0-11 16,0 0-25-16,0 30-20 0,-2-26 0 0,1-1-12 16,-1 1 5-16,2 0-12 15,-1-1 3-15,-1 0-12 0,2-2-4 16,0 1-13-16,0-2-16 0,0 0-32 0,0 0 35 15,0 0 26-15,0-2 45 0,0-2-29 16,2 1-16-16,1-2-45 0,1-5 6 0,0 3-29 16,2-4 36-16,1 4-36 0,-1-1 33 15,-2 3 2-15,-1 1 14 0,0 2 19 16,-1-1 61-16,-1 2 4 0,1 1-17 16,-1 0-15-16,2 0-14 0,1 0-19 15,0 0 3-15,2 1 0 0,-1 3-3 16,0 0-4-16,1-1 1 0,-3 3 3 15,4 0 19-15,-3 0-2 0,1 0 15 16,-1 0-31-16,1 0 1 0,-2 0 11 16,1 0 10-16,0-2-4 0,-3 0-17 15,2-2 14-15,-1 0 3 0,-1-2 1 16,-1 0 1-16,2 0-20 0,-2 0 11 16,1 0 36-16,1 0 33 0,-1-6-20 15,3 3-26-15,1-5-32 0,-1 0 0 0,3 1 17 16,0-3-20-16,-1 4-16 0,0 1-26 15,-2 2 0-15,0 2 42 0,-4 0 45 16,2 1-13-16,-2 0-22 0,1 0-10 0,1 1-71 16,2 3-41-16,6 4 47 0,2 1 65 15,4 3 12-15,2 0 24 0,-2 0-23 16,1-3-11-16,-2 0 1 0,-2-3 13 16,0-1-16-16,-3-2-3 0,3-2 0 15,-3-1-94-15,3 0-32 0,-1-5-91 16,-2-2-149-16,2-3-287 0,-4 2-386 15</inkml:trace>
  <inkml:trace contextRef="#ctx0" brushRef="#br0" timeOffset="31989.12">16706 10457 1484 0,'0'0'319'0,"0"0"-163"15,0 0-33-15,0 0 149 0,0 0-14 0,0 0-74 16,0 0-103-16,0 0-62 0,0 0 0 16,0 0 23-16,0 0-10 0,62-34-10 15,-56 34-2-15,-3 0 5 0,0 0-14 16,0 3-11-16,0 2-39 0,0 0 36 16,1 3 3-16,-1-1 0 0,0 4 1 15,-3-4 0-15,3 4-1 0,-3-4-1 16,0 4-9-16,0-2 10 0,0-1 1 15,-3 1 0-15,3-3-1 0,0 0-2 16,0 2 0-16,0-3 2 0,0 0 17 0,0 2 2 16,6-3-19-16,-2-2-3 0,2 1-13 15,1-2-7-15,4 0-3 0,4 2-9 16,8 0-61-16,4 1-156 0,7-2-145 16,3 4-276-16,-7-2-365 0</inkml:trace>
  <inkml:trace contextRef="#ctx0" brushRef="#br0" timeOffset="32124.48">17216 10749 1138 0,'0'0'254'0,"0"0"-251"15,0 0 88-15,0 0 72 0,0 0 132 16,0 0-123-16,0 0-116 0,0 0-34 0,0 0-22 16,0 0-97-16,0 0-172 0,-6 28-157 15,6-27-206-15,0 1-138 0</inkml:trace>
  <inkml:trace contextRef="#ctx0" brushRef="#br0" timeOffset="34800.18">3359 13918 349 0,'0'0'355'0,"0"0"-120"0,0 0-53 15,0 0 72-15,0 0 0 0,0 0-10 16,0 0-27-16,0 0-19 0,0 0 28 0,0 0 7 16,-39-39-37-16,33 35-7 0,1 1-45 15,0-1 34-15,4 2-7 0,-2 1-29 16,3 1-28-16,0 0-58 0,0 0-56 15,0 0-28-15,0 0-44 0,0 3-42 16,0 2-28-16,0 4-10 0,4 7 75 16,-1 7 77-16,3 3 13 0,-2 5 0 15,0 0 15-15,2 0-25 0,-1-3-1 16,0 1 14-16,2-4-16 0,-1 0-3 16,-2-3 3-16,1-2 0 0,1 0-2 15,-2-4-23-15,0 0-77 0,-1-5-23 16,-2 0 13-16,1-4-16 0,-2 0-23 15,0-2-59-15,1-3-81 0,-1 0-120 0,0-2-181 16,0 0-50-16</inkml:trace>
  <inkml:trace contextRef="#ctx0" brushRef="#br0" timeOffset="35081.11">3209 13965 326 0,'0'0'1581'0,"0"0"-1234"16,0 0-186-16,0 0 27 0,0 0 73 15,0 0-62-15,-36-74-84 0,37 58-90 16,8 1-25-16,5-2-16 0,5 1 15 16,6 3-63-16,2 0 39 0,2 3 14 15,3 2 11-15,-2 2 0 0,5 2 3 16,1 2-3-16,1 2 0 0,0 0-19 16,1 5 19-16,-5 3 10 0,-4 2 12 15,-5 2 16-15,-12 0-38 0,-5 0-28 0,-7 0 21 16,-4 2 7-16,-11 2 83 0,-5 0-19 15,-7 2-22-15,-3 2-23 0,-2 0-19 16,2-1-16-16,2-1-41 0,8 0-110 16,3-2-77-16,5-2-72 0,5-1-117 15,0-3-178-15,7-2-428 0</inkml:trace>
  <inkml:trace contextRef="#ctx0" brushRef="#br0" timeOffset="35450.09">3741 14043 924 0,'0'0'1138'0,"0"0"-675"0,0 0-186 15,0 0-103-15,0 0-49 0,0 0-125 16,0 0-3-16,0 0-81 0,0 0 20 0,0 0 31 15,49 28 33-15,-35-19 23 0,1 2 12 16,-4 0 3-16,1-2-15 0,-7 0 0 16,0-2-23-16,-5-1-32 0,0-2 16 15,0-2 16-15,0-1 18 0,-2 2 24 16,-1-3 13-16,2 0 12 0,1 0 6 16,0 0 23-16,0 0 79 0,0-3 58 15,0-2-22-15,0-3-53 0,0-3-112 0,4-4-46 16,2-2-53-16,4-1-32 0,5 0-6 15,6 0-57-15,8 0-28 0,5 0-59 16,7 1-59-16,5 2-62 16,-1-1-161-16,-3 3-90 0,-4 4-35 0,-13 3-166 15</inkml:trace>
  <inkml:trace contextRef="#ctx0" brushRef="#br0" timeOffset="35731.94">4257 13984 404 0,'0'0'411'0,"0"0"-186"15,0 0-36-15,0 0 39 16,0 0 16-16,0 0-14 0,0 0-67 0,0 0-43 16,11 66-10-16,-5-57-65 0,1 0-29 15,2 3 20-15,5-3-20 0,2 0-15 0,7 1 47 16,3-2 43-16,3-3-23 0,1-4 6 16,2-1 0-16,-3 0-16 0,-2-7-13 15,-5-2 9-15,-2-3 14 0,-4-2 2 16,-8-4 61-16,-3 0-29 0,-5-5 3 15,-2-2-44-15,-9 2-20 0,-5 1 10 16,-4 3-20-16,1 2 74 0,-1 3-67 16,-3 4-35-16,4 1-3 0,-1 3-29 15,0 4-24-15,2 1-109 0,1 1-38 16,3 0-59-16,-1 5-120 0,5 4-210 16,3-3-417-16</inkml:trace>
  <inkml:trace contextRef="#ctx0" brushRef="#br0" timeOffset="35996.37">4712 13852 1737 0,'0'0'677'15,"0"0"-383"-15,0 0-136 0,0 0-52 16,0 0-61-16,0 0-45 0,0 0-22 15,0 0-25-15,0 0 47 0,0 0 48 16,0 0 29-16,89 57-10 0,-66-42 1 16,1 0-46-16,-1 0 23 0,-2-3-29 15,1 2-16-15,-6-4-51 0,-1-1-33 16,-3-1-60-16,-5-4-87 0,-1-2-82 16,-3-1-173-16,0 1-304 0,-3-2-402 0</inkml:trace>
  <inkml:trace contextRef="#ctx0" brushRef="#br0" timeOffset="36205.34">5085 13861 729 0,'0'0'1215'0,"0"0"-835"16,0 0-131-16,0 0-88 0,0 0-7 16,0 0-48-16,0 0-55 0,0 0-28 15,0 0-1-15,0 0-2 0,0 0 8 16,3 33 30-16,-7-22 6 0,1 0 12 15,-3 1-22-15,-1 2-9 0,1-1-45 16,1 1-3-16,0 0-118 0,2-1-61 0,-3 0-84 16,4 0-50-16,-1 0-137 0,-1-4-259 15,2 2-585-15</inkml:trace>
  <inkml:trace contextRef="#ctx0" brushRef="#br0" timeOffset="36378.22">5309 13910 1030 0,'0'0'972'16,"0"0"-661"-16,0 0-191 0,0 0-120 15,0 0-42-15,0 0-88 0,0 0 130 16,0 0 16-16,0 0-16 0,0 0-37 16,0 0-100-16,14 61-2 0,-11-52-189 15,0-2-99-15,1-1-94 0,-1-3-167 0</inkml:trace>
  <inkml:trace contextRef="#ctx0" brushRef="#br0" timeOffset="36545.12">5401 13766 2209 0,'0'0'768'0,"0"0"-499"0,0 0-224 0,0 0 6 15,0 0 6-15,0 0-57 0,0 0-40 16,0 0-88-16,0 0-64 0,0 0-26 15,7-30-118-15,0 25-315 0,1 3-675 16</inkml:trace>
  <inkml:trace contextRef="#ctx0" brushRef="#br0" timeOffset="37016.12">5865 13434 1956 0,'0'0'580'0,"0"0"-277"16,0 0-14-16,0 0-37 0,0 0-93 16,0 0-121-16,0 0-38 0,0 0-54 15,0 0-22-15,0 0 28 0,0 0 48 16,17 60 51-16,-11-33 16 0,-1 3 2 0,-1 5-2 16,0 1-29-16,2 1-7 0,-2-1-15 15,2-2-15-15,1-1 12 0,2-4-13 16,-1 0-2-16,3-3 2 0,1-3 1 15,-3-4 0-15,-2-2 1 0,1-6 1 16,-4-3 0-16,-1-4 16 0,-3-3-16 16,0-1 51-16,0 0 34 0,0-2 9 0,-3-4 13 15,-6-5-97-15,-2-3-13 0,-5-3-114 16,-3-2 11-16,-1 2 24 0,0 1 77 16,5 5 2-16,-3 2-1 0,3 3 1 15,-3 2-13-15,-3 1-18 0,-3 3 6 16,-4 0 14-16,1 6 11 0,-2 1 19 15,2 2-19-15,6 1 2 0,3 1 0 16,6 0 8-16,1 1-10 0,4 1-16 16,1 1 0-16,0 1 13 0,4 1-7 15,1-1 10-15,1 0 0 0,0 1-3 16,4-3-57-16,5-1-10 0,1-2-44 0,6-1 31 16,7-4-6-16,3-1 48 0,6-4-55 15,8 0-99-15,2-9-191 0,2-3-307 16,-9 2-454-16</inkml:trace>
  <inkml:trace contextRef="#ctx0" brushRef="#br0" timeOffset="37372.05">6147 13876 1628 0,'0'0'733'0,"0"0"-355"15,0 0-50-15,0 0 7 0,0 0-46 16,0 0-94-16,0 0-70 0,0 0-51 16,0 0-74-16,0 0-4 0,0 0-53 15,24-6-6-15,-10 2 7 0,2 2 9 0,7-4 25 16,1 2 19-16,1-3-41 15,-3-1-41-15,1 1 0 0,-3-4-23 0,-3-1-35 16,2 3-67-16,-6-6 30 0,1 3 65 16,-4-2 43-16,-5 3 72 15,-2-1 61-15,-3 2-35 0,-2 2 60 0,-4 1-6 16,-4 0 7-16,-4 1-84 0,1 2-3 0,-6 0-20 16,-1 4 20-16,-3 0 70 15,0 0 0-15,-2 5-9 0,5 1-42 16,0 2-17-16,4 1 1 0,2 2-3 0,2-1-1 15,4 0-18-15,3 3 3 0,2-2 1 16,2 3 15-16,1 0 36 0,0 0-5 16,6 1 1-16,5-1-20 0,5 2-12 15,4-1-13-15,3 0 13 0,6-3-13 16,1 0-73-16,2-3-89 0,1-4-34 16,-1-3-142-16,-2-2-186 0,-10 0-450 15</inkml:trace>
  <inkml:trace contextRef="#ctx0" brushRef="#br0" timeOffset="38735.44">8451 13489 245 0,'0'0'1145'0,"0"0"-674"15,0 0-163-15,0 0-65 0,0 0-26 16,0 0-50-16,0 0-38 0,0 0-43 0,0 0-76 16,0 0-10-16,0 0-55 0,-3-1-12 15,4 6-13-15,1 4 80 0,-1 4 54 16,3 4 7-16,-3 2 0 0,1 3 7 15,2 2-40-15,-1 2 14 0,-1 1-4 0,1 0-34 16,0 1 24-16,-2-2-2 0,3 1-13 16,1-2 3-16,-1-2-16 0,0-4-32 15,1-1-99-15,-1-4-68 0,0 1-56 16,1-5-123-16,-1-4-164 0,0-2-148 16</inkml:trace>
  <inkml:trace contextRef="#ctx0" brushRef="#br0" timeOffset="39295.29">8861 13503 1079 0,'0'0'638'0,"0"0"-398"0,0 0-136 16,0 0 23-16,0 0-43 0,0 0 29 15,0 0-35-15,85-70-33 0,-56 62-16 16,1 1 3-16,5 4 10 0,-4 0 33 16,1 3-21-16,-2 0-15 0,-2 4-1 15,-5 1 17-15,-3 3-19 0,-7-1-18 16,-7 3-18-16,-2-2-2 0,-4 2 2 16,0 0 12-16,-10 1 24 0,0 1 18 15,-2 2-18-15,-3-1-14 0,0 0-19 16,-2-2 0-16,5 1 13 0,-2 0-12 15,2-4-4-15,1 2-20 0,1-3-5 16,4-2 5-16,-1 1 19 0,4-3-1 0,-1 0-14 16,4-2-13-16,0-1-51 0,0 0 9 15,5 1 30-15,3-1 5 0,3 2 36 16,2 1 68-16,6-1 22 0,5 1-13 16,4-1 16-16,1 1-10 0,-2 0-41 15,2 0-42-15,-5 1-2 0,-3 0-14 0,-3 1 14 16,-3-1-9-16,0 1 11 0,-1 0 25 15,0 2 10-15,-4-1 16 0,-1 0 7 16,-5 2-14-16,0 0-6 0,-4 0-12 16,0 0 18-16,-5 0 26 0,-7 2 3 15,-4 1 18-15,-7-1-12 0,-6 2-13 16,-4-2-25-16,-2-1-41 0,0-3 0 16,3 1-38-16,6-3 13 0,4-3-3 15,5-1-32-15,5 0-63 0,4-1-45 16,2-3-26-16,6-3-36 0,0 4-98 0,8-2-118 15,10-2-323-15,8 1 26 0,-5 1 81 16</inkml:trace>
  <inkml:trace contextRef="#ctx0" brushRef="#br0" timeOffset="39812.85">10353 13377 1974 0,'0'0'605'0,"0"0"-183"16,0 0-33-16,0 0-75 0,0 0-103 0,0 0-114 15,0 0-93-15,0 0-4 0,0 0-66 16,0 0-19-16,0 0-32 0,11 10 1 16,-5 3 116-16,4 4 41 0,3 6 0 15,0 2 15-15,-1 0 1 0,-1 0-28 16,-2 1-1-16,-2-2 6 0,-1-2-2 15,1-4-20-15,-3 0-9 0,-1-1-3 16,0-3-2-16,-3-3-20 0,0 0 0 16,0-4-22-16,0-1-25 0,-1-2-6 0,-2-3-8 15,0-1 13-15,1 0 70 0,2 0 60 16,0-3-6-16,0-2-51 0,-1-1-3 16,1-2-29-16,0 0 29 0,0-1 32 15,1 1-19-15,2 1-13 0,3 0-13 16,4 1-3-16,1 0 0 0,6 0-15 0,4 1-1 15,5 0 7-15,4 0 23 16,5 1-21-16,-1 1 8 0,3 2 14 0,-4 1 0 16,-3 0-16-16,-3 3 17 0,-7 3 0 15,-4 1 25-15,-3 0-9 0,-6 1-16 16,-1 1-2-16,-6 0 2 0,0 4 34 16,-3-2 27-16,-5 4-1 0,-7-1 12 15,-2-1-12-15,-7-1-3 0,-5 0-4 16,-3 0-31-16,-1-4-22 0,-2-2-30 15,2-2-68-15,3-3-47 0,5-1-41 0,2 0 4 16,9-1-121-16,3-2-154 16,5 0-220-16,3 2-368 0</inkml:trace>
  <inkml:trace contextRef="#ctx0" brushRef="#br0" timeOffset="40251.14">11220 13561 388 0,'0'0'1630'0,"0"0"-1261"0,0 0-120 15,0 0 18-15,0 0 12 0,0 0-62 16,0 0-43-16,0 0-53 0,-76-50-14 16,63 50-31-16,3 0-76 0,1 3 0 15,0 2-38-15,1 2-13 0,1 3 7 16,2-2 16-16,0 4 3 0,2-2 12 15,-1 2-9-15,4-3-54 0,0 1-22 0,0-2-7 16,0 0 12-16,0-2-9 0,0-2-16 16,4-1-11-16,-1-1-15 0,-1-2-17 15,4 0 77-15,0 0 84 0,3 0 61 0,4-5 23 16,0-2 3-16,1-2 13 0,1-3-1 16,2-3 29-16,-3 1-35 0,0-1 38 15,1 3 41-15,-1 0-20 0,-2 4-42 16,-2 0-3-16,0 3-9 0,-1 1-30 15,-3 2-32-15,-3 2-36 0,-1 0-51 16,1 0 23-16,4 3-41 0,-2 2 12 16,3 6 37-16,3-3 18 0,1 4 2 15,-1 0-41-15,1-1-3 0,-1 2-3 16,-1-2-20-16,0-2-56 0,-2-3-74 16,0-2-43-16,-1 0-46 0,3-3-182 0,-4-1-200 15,5 0-553-15</inkml:trace>
  <inkml:trace contextRef="#ctx0" brushRef="#br0" timeOffset="40560.8">11539 13408 1944 0,'0'0'632'0,"0"0"-381"0,0 0-68 16,0 0-26-16,0 0-62 0,0 0-95 15,0 0 0-15,0 0 16 0,93 12 89 16,-67-3 3-16,-4-2-19 0,-2 1-51 15,-7 0-35-15,-6-1-3 0,-2 1-14 16,-2-1-11-16,-2 1-10 0,-1-3-3 16,0-2-6-16,0 1 12 0,-1-1 21 15,-1-2 11-15,1-1 38 0,-1 0 20 16,1 0 8-16,-1 0 23 0,1-1 21 0,-2-3-22 16,3-2-28-16,-1-2-60 0,1-1-23 15,0 0-40-15,1-1-31 0,8-1-17 16,2 1-44-16,1-2-4 0,5 2-30 15,5-1-29-15,1-1-49 0,6 2-49 16,3-1-151-16,5 2-60 0,0 0-30 16,-8 4-79-16</inkml:trace>
  <inkml:trace contextRef="#ctx0" brushRef="#br0" timeOffset="40828.29">12164 13282 888 0,'0'0'375'16,"0"0"-180"-16,0 0 39 0,0 0-26 15,0 0-88-15,0 0-120 0,0 0-16 16,0 0-65-16,0 0 19 0,0 0 17 0,0 0 45 16,-62 44 35-16,67-34-31 0,2 3 87 15,4-1 38-15,-2 0-22 0,4 2-16 16,1-2 22-16,0 1-38 0,1-2-33 16,0 1-20-16,-1-1 23 0,-2-3 17 15,-2 0 9-15,-2-1 48 0,-2-1 29 16,-3-2-23-16,-3-1-1 0,0-2-6 15,0 0-22-15,-1 0-26 0,-5 1-16 0,-4-1-51 16,-3 3-3-16,-2 1-29 0,-3 0-133 16,-1 1-109-16,0 2-153 0,3 0-220 15,5-3-472-15</inkml:trace>
  <inkml:trace contextRef="#ctx0" brushRef="#br0" timeOffset="41995.45">13741 13496 1070 0,'0'0'573'0,"0"0"-157"16,0 0-105-16,0 0-23 0,0 0-37 0,0 0-101 16,0 0-47-16,0 0 9 0,0 0 21 15,0 0-18-15,0 0-33 0,-4 5-15 16,1-3-41-16,0 3-26 0,-2 2-22 15,0 2 6-15,-2 3 16 0,-1 0 2 16,3 2-2-16,0 2-2 0,2-1-20 16,2 2 6-16,1 1 0 0,0-1 16 15,7 0-3-15,3-2-60 0,3-1-1 16,2-1-9-16,3-4 29 0,3-1 31 16,5-4 13-16,-1-3 28 0,6-1-2 15,-3-4-4-15,3-6 16 0,-3-4 7 16,-2-3 2-16,-4-3 26 0,-5-4 3 0,-8-2-13 15,-3-2 0-15,-6-1-12 0,-1 0-20 16,-10 1 3-16,-3 3-15 0,-3 4-1 16,-3 1-18-16,2 5-2 0,1 3-23 0,2 3-3 15,3 3-92-15,4 3-88 16,4 3-65-16,1 0-150 0,3 5-245 0,0 4-131 16,7-1-326-16</inkml:trace>
  <inkml:trace contextRef="#ctx0" brushRef="#br0" timeOffset="42295.2">14387 13650 899 0,'0'0'313'0,"0"0"-30"16,0 0 159-16,0 0 57 0,0 0-131 16,0 0-233-16,0 0-49 0,0 0-9 0,-5-79 6 15,-4 51-44-15,0-1-17 0,-3-3-19 16,0-4 0-16,-2 1 20 0,-2-1 9 15,2 1-20-15,-1 4-8 0,0 1 37 16,0 5 16-16,2 0 61 0,3 3 2 0,4 2 19 16,2 3-26-16,2 1-50 15,2 2-22-15,3 4-27 0,7-2-14 0,8 2-47 16,4 0-16-16,9-2 4 0,8 2 15 16,3 0 6-16,0 2-19 15,-1 1-16-15,-5 6-37 0,-8 1-46 0,-9 0-55 16,-4 4-6-16,-6 5-115 0,-6 4-79 15,-3 2-147-15,0-2-80 0,-12 9-377 16</inkml:trace>
  <inkml:trace contextRef="#ctx0" brushRef="#br0" timeOffset="42439.26">14255 13409 1106 0,'0'0'248'15,"0"0"-82"-15,0 0 61 0,0 0 56 16,0 0-8-16,77-1-97 0,-34-4-107 0,8-1-23 15,6-2-48-15,2-1-165 16,0 0-139-16,-1 1-53 0,-16 3-148 0,18-3-541 16</inkml:trace>
  <inkml:trace contextRef="#ctx0" brushRef="#br0" timeOffset="42879.1">15620 13233 957 0,'0'0'1131'0,"0"0"-839"0,0 0-131 16,0 0 107-16,0 0 24 0,0 0 27 15,0 0-87-15,0 0-116 0,0 0-55 0,19-64-61 16,-3 60-34-16,5 1 2 0,4 0-2 15,1 3 8-15,-3 0 1 0,0 0 23 16,-3 6-14-16,-5 0-16 0,-1 3-17 16,-5 1 49-16,-2 5 12 0,-3 0-12 15,0 2-13-15,-4 1-3 0,0 1-5 0,-7 1 21 16,-4 0 28-16,-6 0 13 16,-5 1-12-16,-6 0 9 0,-3 2 0 15,-3-2-22-15,4-2-16 0,4-2-19 0,8-3-10 16,5-4 1-16,5-2 2 0,4-2 4 15,4-3-16-15,0 1 0 0,0-3 16 16,0 0 22-16,7-1 51 0,2 0 15 16,4 0 26-16,9 0 2 0,6-2-15 15,6-3-32-15,3-2-47 0,3 0-9 16,-2-4-51-16,-2-1-63 0,-4 1-35 16,-4-3-19-16,0-2-82 0,-5 1-155 15,-1-3-265-15,-7 4-707 0</inkml:trace>
  <inkml:trace contextRef="#ctx0" brushRef="#br0" timeOffset="43194.74">16073 13196 1934 0,'0'0'521'0,"0"0"-279"15,0 0-52-15,0 0-45 0,0 0-52 16,0 0-46-16,0 0-18 0,0 0 48 15,0 0 28-15,0 0-22 0,72 28-20 16,-54-22-25-16,1 2-6 0,-1 1-29 16,0 0 13-16,-2 3 22 0,-2-1 6 15,0 2-6-15,-3 0-3 0,2 3-17 16,-3-3-5-16,-3 3 15 0,2-2 7 0,-6 1 6 16,-2-4 9-16,-1-1-22 0,0-1-6 15,-7-1 0-15,-4 0 14 0,0-2-5 16,-4-1 10-16,0-1-10 0,-2-1-31 15,4-3 0-15,-3 0-72 0,2 0-61 16,-1-2-96-16,2-3-69 0,0-1-59 16,0-3-203-16,3 3-595 0</inkml:trace>
  <inkml:trace contextRef="#ctx0" brushRef="#br0" timeOffset="43353.22">16104 13190 1345 0,'0'0'679'0,"0"0"-426"15,0 0-91-15,0 0 6 0,0 0 9 0,65-70-38 16,-48 59-95-16,2 4-41 0,1-1 41 16,3 0-44-16,1 3 2 0,0-1-4 15,2 0-32-15,-2 1-146 16,2 2-126-16,-7-1-219 0,-2 1-522 0</inkml:trace>
  <inkml:trace contextRef="#ctx0" brushRef="#br0" timeOffset="43992.09">16760 13165 349 0,'0'0'1444'0,"0"0"-1103"15,0 0-212-15,0 0-12 0,0 0 48 16,0 0-17-16,0 0-22 0,0 0-33 0,-26 72-13 15,23-58 3-15,2 0-28 16,-2 0-1-16,2-1-12 0,-2 2 9 0,1-4-3 16,-1-1-7-16,0-2-20 0,0-1-21 15,1-4-16-15,0 1-12 0,0-3-7 16,0-1-10-16,1 0 29 0,-1 0 16 16,-1-5 99-16,2-2-99 0,-1-2-77 15,-1-3 26-15,3 1 6 0,0-4 42 0,0 0-13 16,6-1-28-16,0 2 28 0,2-1-13 15,0 5 6-15,1 0 7 0,-1 4-7 16,1 2 23-16,-1 2 38 0,-2 0-3 16,2 2-6-16,0 0-25 0,-1 0 15 15,0 0-17-15,5 4-1 0,-1 0 34 16,1 2 19-16,1 0 7 0,-1 0 12 16,0 0-15-16,-3 1-30 0,-2-1-9 0,1-1 0 15,-4 1-17-15,1-4 11 0,-2 2-13 16,-1-2 1-16,-2 0-1 0,0-1-2 15,0-1-33-15,0 0 34 0,0 0 1 16,0 0 29-16,0 0-7 0,0-1-3 16,0-2 3-16,1-2 54 0,4-1-76 15,1-3-47-15,1-3 6 0,3-1-23 16,1-1 29-16,1 1 13 0,1 0 19 0,1 3-39 16,1 1 41-16,-1 2-24 0,5 3 6 15,1-1 3-15,-1 5 13 0,2 0 3 16,-2 0 19-16,1 3 9 0,-3 3 10 15,-2 0 17-15,-5 2-36 0,-1-1-17 0,-7 0-2 16,1 2-1-16,-3-3-12 0,0 2-9 16,0-1-1-16,-3 1-8 0,-1 1 2 15,0 0-16-15,-3-1-44 0,-1 0-39 16,1 1-113-16,0-3-113 0,-1 1-194 16,3-3-458-16</inkml:trace>
  <inkml:trace contextRef="#ctx0" brushRef="#br0" timeOffset="44578.13">17282 13151 1672 0,'0'0'707'0,"0"0"-410"0,0 0-94 16,0 0 66-16,0 0-27 0,0 0-140 16,0 0-86-16,0 0-14 0,0 0 20 15,0 0-3-15,10 5-3 0,-10-3 41 0,0 2-3 16,0 0-13-16,0 2-6 15,0 0-20-15,0-1-2 0,0 0-2 0,0 0-11 16,0-1-19-16,-1 0 0 0,-1-3-13 16,1 2-37-16,-1-2-23 0,2-1-16 15,0 0 19-15,0 0 67 0,0-1 22 16,0-3 12-16,0-1-12 0,0-3-67 16,3-2-16-16,3-2 20 0,-1 3 63 15,1 0 35-15,-1 2 57 0,1 4 17 16,-2 0-33-16,1 1-44 0,0-1-10 15,1 2-7-15,-1 0-15 0,3-1-3 16,4 2-12-16,-1 0 15 0,4 0 1 0,1 0 0 16,0 3 21-16,2 2 16 0,-3 1-6 15,-2 2-16-15,0 0 3 0,-3 1-7 16,-4-2 4-16,-3 1 9 0,0 0-23 16,-2-2-1-16,-1 0 1 0,0-4 0 15,0 2 0-15,0-3-2 0,0-1 0 0,0 0 17 16,0 0 21-16,0 0 15 0,0 0 10 15,0 0 25-15,0-2 6 0,0-2-12 16,0-3-19-16,0 0-45 0,0-4-18 16,5-1-43-16,0-1-4 0,1 0-3 15,0 0 2-15,1 3-8 0,-2 2 15 16,2 3 9-16,-2 2 4 0,0 2 10 16,1 1 17-16,-1 0-1 0,2 0-23 15,2 0-3-15,1 4-20 0,3 2 36 16,2 2 12-16,0 1 25 0,1 1-25 15,1 3-13-15,-3-2-18 0,-3 2-48 16,-1-1-26-16,-3 0-38 0,-7-3-77 0,0 0-55 16,0 1-12-16,-10-1-53 0,0-1-335 15,-9 1-572-15</inkml:trace>
  <inkml:trace contextRef="#ctx0" brushRef="#br0" timeOffset="45810.75">19340 12846 879 0,'0'0'541'0,"0"0"-105"0,0 0-83 15,0 0-42-15,0 0-53 0,0 0-56 16,0 0-35-16,0 0-7 0,0 0-1 16,0 0-14-16,0 0-46 0,-5-12-53 15,5 16-46-15,-1 4-57 0,-1 2-9 16,-2 4 66-16,0 5 27 0,1 3-8 16,0 3 9-16,0 0-24 0,3 3-1 0,0-2 0 15,0 2-2-15,3-4 1 0,2-2 17 16,2 0-16-16,-3-4-1 0,0-3 14 15,-1-2-3-15,-1-1-10 0,-1-5 19 16,1-1-22-16,-2-4 0 0,0 1-19 16,0-3 19-16,0 0 16 0,0 0 18 15,0-1 17-15,-3-5 30 0,-2-3-21 0,-2-3-33 16,-4 0-27-16,-2-1-2 0,-4-1-14 16,-4 2 4-16,-2 1 12 0,-3 1 1 15,-5 3-1-15,-1 2-2 0,-3 2 0 16,-1 3 2-16,1 0 10 0,2 0-10 15,4 4 0-15,5 1-13 0,4 1-8 16,4 4-11-16,3-2-5 0,4 3-7 16,2 1 6-16,4 0-19 0,3 2-19 15,0 2-25-15,5 1-3 0,6-2 27 16,6 2 42-16,2-4 23 0,4 1 12 0,2-5-2 16,1-2-11-16,-2-3-25 0,4-2-39 15,-4-2-22-15,2 0-23 0,-2-6-67 16,2-2-59-16,-2-2-72 0,2-2-34 15,-1 0-81-15,4-2-60 0,-3-2 71 16,3 0 10-16</inkml:trace>
  <inkml:trace contextRef="#ctx0" brushRef="#br0" timeOffset="45949.44">19475 13081 304 0,'0'0'431'0,"0"0"132"0,0 0-10 0,0 0-44 16,0 0-95-16,0 0-65 0,0 0-119 16,0 0-99-16,0 0-131 0,0 0-23 15,80-41-21-15,-75 46 44 0,0 1 3 16,1 1 16-16,0 2 2 0,-3-1-21 15,3 1-19-15,-3 0 3 0,3 1-9 16,-2-1-77-16,2 0-109 0,-2-1-87 16,-1-2-80-16,-1-1-267 0,0-1-697 0</inkml:trace>
  <inkml:trace contextRef="#ctx0" brushRef="#br0" timeOffset="46095.01">19795 12888 1891 0,'0'0'706'0,"0"0"-535"0,0 0-171 16,0 0-3-16,0 0 3 0,0 0 0 0,0 0-34 15,0 0-150-15,0 0-72 0,0 0-175 16,0 0-324-16,-4-14-226 0</inkml:trace>
  <inkml:trace contextRef="#ctx0" brushRef="#br0" timeOffset="46516.46">20075 12960 813 0,'0'0'1204'0,"0"0"-835"15,0 0-78-15,0 0-2 0,0 0-61 16,0 0-11-16,0 0-62 0,0 0-38 0,0 0-25 16,0 0-26-16,0 0-66 15,-55-14 0-15,45 21-22 0,-1 1-3 16,0 3-4-16,3-1 1 0,2 2-7 15,0-1-69-15,3-1-52 0,2 0-6 0,1-2-27 16,0-2 35-16,0-1 29 0,0-4 3 16,1 2 48-16,2-2 74 0,0-1 1 15,4 0 57-15,0 0 22 0,2-4 7 16,2-1-39-16,4-4 1 0,1-3 31 16,1 2 13-16,0-2-10 0,-2 2 41 15,-2 2 35-15,-2 2 6 0,-5 4-7 16,0-3-17-16,-2 4-5 0,-1 1-5 0,-2 0-31 15,1 0-69-15,-1 0-31 0,-1 0-25 16,2 0-15-16,-1 3-41 0,2 2-28 16,2 1 32-16,2 6 62 0,3 0 15 15,0 0 2-15,0 3 0 0,4-1-2 0,-1-1-31 16,0-3-12-16,2-1-42 0,0 0-19 16,-1-4-20-16,-1-1-21 0,2-1-66 15,-3-3-112-15,2 0-222 0,-6 0-573 16</inkml:trace>
  <inkml:trace contextRef="#ctx0" brushRef="#br0" timeOffset="47494.56">23369 12681 450 0,'0'0'222'0,"0"0"-164"0,0 0 138 16,0 0 143-16,0 0-20 0,0 0 19 15,0 0-59-15,0 0-14 0,0 0-17 16,0 0 26-16,0 0-25 0,39-54-67 16,-42 51-33-16,-3 0-10 0,1 0-22 15,-2 1-23-15,-1 1-28 0,-3 1-19 16,-6 0-47-16,-6 3-19 0,-8 8-2 16,-5 6 8-16,-6 3-9 0,-4 7 13 0,5 1 9 15,1 4 0-15,7-1-1 0,5 2-1 16,3 2-1-16,7 0-12 0,4 0 14 15,1 1-2-15,3 0-1 0,6 0 2 16,3 1-1-16,1 0 1 0,5 0-1 16,7 0 2-16,2-3-46 0,3-2-35 15,2-2-73-15,1-3-61 0,-2-6-48 0,1-2-15 16,-2-5 24-16,0-5-58 0,3-2-44 16,2-5-98-16,-8-2-131 0</inkml:trace>
  <inkml:trace contextRef="#ctx0" brushRef="#br0" timeOffset="47991.62">23686 12779 1964 0,'0'0'667'0,"0"0"-410"0,0 0-167 16,0 0-35-16,0 0-7 0,0 0 6 15,0 0-28-15,0 0-23 0,0 0 22 16,0 0 87-16,0 0 3 0,-34 77 6 15,18-57-14-15,1 5-25 0,-2-1-19 16,0 1-28-16,0-2 0 0,1 0-20 0,1-1-12 16,5-1-3-16,1-3-16 0,7-2-3 15,-1-2 0-15,3-3 19 0,0-2-25 16,0-4-26-16,3-2 7 0,-1-3 44 16,1 0 7-16,3-6 112 0,0-5-6 15,4-6-113-15,2-6 0 0,2-3-62 16,3-3-8-16,-1-2 42 0,1-1 0 15,3 2 9-15,-3 0-6 0,0 3-1 16,-3 4 23-16,0 2 3 0,-2 3 25 16,-2 2 38-16,2-1-25 0,-4 2 9 15,1 1-12-15,0-1 6 0,-4 6 0 0,0 0-1 16,-2 6 15-16,-2 0-18 0,1 3-37 16,1 0-15-16,-2 0-87 0,0 5-33 15,4 1 35-15,0 5 100 0,1 2 0 16,1 3 31-16,2 2-6 0,2 3-6 15,-2 3 16-15,0 4-10 0,1 2-3 0,-1 2-3 16,-2 2-7-16,2-1-10 0,0 0-1 16,3-1-1-16,2-3-3 0,-1 0-66 15,2-4-41-15,1-1-35 0,-2-4-11 16,-2-4-63-16,-4-3-73 0,-5-6-94 16,-3-3-246-16,0-3-382 0</inkml:trace>
  <inkml:trace contextRef="#ctx0" brushRef="#br0" timeOffset="48227.41">23535 13069 1349 0,'0'0'599'0,"0"0"-324"0,0 0-74 16,0 0 15-16,0 0-74 0,0 0-45 15,0 0-14-15,0 0 0 0,98-25 10 0,-62 20-16 16,1-1-35-16,0 3 2 0,-4-1-21 15,-2 0-11-15,-3 0 4 0,-4-1 0 16,1 0-16-16,-4 0-19 0,5-2-118 16,2 1-68-16,3-2-52 0,3 2-66 0,2 1-52 15,4-1-74-15,0 2-52 0,2 1-34 16,1 0 27-16</inkml:trace>
  <inkml:trace contextRef="#ctx0" brushRef="#br0" timeOffset="48541.7">24414 12915 1153 0,'0'0'664'15,"0"0"-388"-15,0 0-98 0,0 0 16 16,0 0-52-16,-78-14-19 0,62 14-30 16,-1 0-16-16,4 0-6 0,0 5-33 15,2 0-38-15,2 3-47 0,1 1 12 0,0 1 35 16,5 3 24-16,0 1-24 0,3 0-1 16,3 4-12-16,3 0 13 0,5 2 0 15,3-1 26-15,-1 0-13 0,2 1-12 16,1-4 0-16,-1 1 22 0,-2-3 31 15,-1 0 26-15,-3-2-10 0,0 0 29 16,-5-3-3-16,0-2-13 0,-4 1-7 0,0-3-22 16,-4-1-13-16,-4-1 25 0,-6 1 22 15,-3-3 19-15,-6 0-28 0,-1-1-79 16,-2 0-10-16,1-1-43 0,5-3-16 16,6 0-63-16,5-1-68 0,2 1-19 15,3 0 11-15,4 0-42 0,0 0-18 16,0 0-103-16,9-2-71 0,0-2-186 15,4-2 6-15</inkml:trace>
  <inkml:trace contextRef="#ctx0" brushRef="#br0" timeOffset="48773.52">24593 12861 1790 0,'0'0'596'15,"0"0"-344"-15,0 0-20 0,0 0 53 16,0 0-7-16,0 0-31 0,0 0-89 0,0 0-92 15,0 0-22-15,0 0-44 0,3-17-13 16,-3 23-50-16,2 2-15 0,1 4 78 16,3 5 12-16,-1 2 10 0,0 3 16 15,1 3 9-15,-2 0-25 0,4 1-8 16,-4 0-14-16,0-2-19 0,1-2-12 16,-2 1-45-16,-2-4-18 0,-1-2-80 15,0-2-46-15,-6-4-109 0,-4-2-73 16,-3-3-220-16,0-3-623 0</inkml:trace>
  <inkml:trace contextRef="#ctx0" brushRef="#br0" timeOffset="48912.32">24542 13093 1539 0,'0'0'795'0,"0"0"-546"0,0 0-100 16,0 0 24-16,0 0-57 0,0 0-30 15,90-38-86-15,-59 32 0 0,4 0-16 0,1-1 13 16,0 1 0-16,-1 1-119 0,-5-1-106 15,0 1-189-15,-10 0-560 0</inkml:trace>
  <inkml:trace contextRef="#ctx0" brushRef="#br0" timeOffset="49135.82">25384 12841 2312 0,'0'0'516'0,"0"0"-381"0,0 0 54 0,0 0-29 0,0 0-39 15,82-18-67-15,-55 15-51 0,2 0 0 16,0 0 13-16,-2 0-16 0,-5 0-66 16,0-1-122-16,-8 4-87 0,-1 0-166 15,-7 0-333-15,-3 0-442 0</inkml:trace>
  <inkml:trace contextRef="#ctx0" brushRef="#br0" timeOffset="49280.48">25472 12989 1130 0,'0'0'407'16,"0"0"-105"-16,0 0 20 0,0 0-112 0,0 0-116 15,80 0-94-15,-60 0-28 0,0 0 12 16,-7 1-182-16,-5 0-243 0,-4 2-242 15</inkml:trace>
  <inkml:trace contextRef="#ctx0" brushRef="#br0" timeOffset="50393.76">26993 12550 1246 0,'0'0'462'16,"0"0"-169"-16,0 0-8 0,0 0 6 16,0 0-11-16,0 0-65 0,0 0-55 15,0 0-55-15,0 0-25 0,0 0-42 16,0 0-38-16,-14 7-28 0,9 0 28 15,-7 3 0-15,2 4 32 0,-5 4-6 16,-2 4 25-16,-3 1-1 0,1 2-31 16,1 0-3-16,2 1-13 0,0 1 0 15,1 0 0-15,3 3 10 0,4-2-13 16,1 2-16-16,4-2-34 0,3-1-80 16,2-1-26-16,9-2-7 0,6-2 67 0,2-4 44 15,6-4-22-15,2-2 62 0,3-6 12 16,-1-2 19-16,3-4 0 0,-3 0 0 15,-3-2-16-15,-9-6 35 16,-3-1 23-16,-8 0 73 0,-6-3 4 0,0-1 2 16,-10 0-45-16,-7-2-38 0,-5 1-51 0,-6-1-6 15,-3 2-3-15,-2 2-19 0,-2 2 6 16,2 3 0-16,4 2 13 0,8 1-22 16,3 3-17-16,7 0-53 0,4 3-147 15,5 5-185-15,2 2-158 0,7 0-98 16,4 1 6-16,13-1-110 0</inkml:trace>
  <inkml:trace contextRef="#ctx0" brushRef="#br0" timeOffset="51009.13">27454 12658 1622 0,'0'0'312'0,"0"0"-140"0,0 0 64 16,0 0 61-16,0 0-39 0,0 0-66 15,0 0-51-15,0 0-68 0,0 0-57 16,0 0-16-16,57-26-25 0,-34 26 9 15,0 4 16-15,-2 0-3 0,-4 1-20 0,-6-2 1 16,-2 3 22-16,-6-1-10 0,-2 0 10 16,-1 2-48-16,0-1 29 0,-3 1 16 15,-5 3-10-15,-4-1 11 0,1 1 1 16,-7-1-20-16,-2 1-21 0,4-1-35 16,-1 0-25-16,4 0-43 0,1 0 29 0,0 1-13 15,1-2-4-15,3-1 0 16,-1-1 88-16,3-1 32 0,1-2 11 0,2 1-11 15,1-3-49-15,2 2 36 16,0-2 26-16,5 0 10 0,3 2 107 0,8-1 64 16,2 1-23-16,5 1-12 0,2 0-56 15,1 1-65-15,-2 3 30 0,-1-1-16 16,-2 4-1-16,-2 0 33 0,-5 2 51 16,-2-1-30-16,-2-1-12 0,-4-2-7 0,-2 0-3 15,-1-1 3-15,-2 1-6 0,-1-1-16 16,0-1 6-16,0 4 6 0,-3-4 9 15,-4 4-3-15,-4-4 7 0,-4 3 5 16,-5-3-11-16,-6 0-8 0,-5-2-15 16,-3-1-38-16,0-3-9 0,4-1-34 15,2 0 3-15,9-4-31 0,4 0-55 16,4 0-59-16,7 0 2 0,3 2-10 16,1 1-48-16,1-2-117 0,8 2-148 0,6 0-168 15,4-1-35-15,-2 1-98 0</inkml:trace>
  <inkml:trace contextRef="#ctx0" brushRef="#br0" timeOffset="51427.41">27941 12647 737 0,'0'0'995'16,"0"0"-703"-16,0 0-13 0,0 0 6 15,0 0-44-15,0 0-51 0,0 0-84 16,0 0-104-16,0 0-2 0,0 0 0 0,0 0 1 16,80-25-1-16,-65 24-2 0,1-1 1 15,-5 1 1-15,3 1-13 0,-2-2-45 16,-2 1-9-16,4 0 3 0,-2-2 60 16,2 1 4-16,1-1 16 0,1 0-15 15,-5-2 2-15,1 1-1 0,-2 2-1 16,-6 1 24-16,1 1 72 0,-5 0 27 0,0 0 20 15,0 0-4-15,0 0-64 0,0 0-69 16,0 1-7-16,0 1-32 0,0 5-25 16,-3 2-4-16,0 4 61 0,1 4 54 15,-1 3-19-15,0 2-9 0,2 4 15 16,-2-1 9-16,3 3-5 0,0-2 5 16,0 2 10-16,-1-3-28 0,0 0-13 15,-4-2-18-15,2-1-1 0,-3-4 0 16,-1-3-82-16,-1 0-51 0,-2-4-32 15,-1-2-74-15,-4-1-52 0,-1-3-148 16,3 0-378-16,-5-5-757 0</inkml:trace>
  <inkml:trace contextRef="#ctx0" brushRef="#br0" timeOffset="51585.22">27987 12880 466 0,'0'0'1395'0,"0"0"-1045"0,0 0-133 16,0 0 48-16,0 0-114 0,82-34-38 15,-52 27-27-15,5 1-54 0,-1-1-31 16,-1 1 9-16,1 0-10 0,-4-1-147 16,-1-1-40-16,-1 2-39 0,0-1-104 15,-2 0-179-15,-6 1-126 0,7-5-417 0</inkml:trace>
  <inkml:trace contextRef="#ctx0" brushRef="#br0" timeOffset="52060.29">28523 12607 382 0,'0'0'622'15,"0"0"-244"-15,0 0-131 0,0 0-100 0,0 0-79 16,0 0 58-16,0 0 11 0,0 0 2 16,0 0-29-16,0 0 10 0,-4 62-27 15,9-50 24-15,7 1 2 0,2 1 0 16,5 0-14-16,3 3 8 0,7-2-21 15,1 3-38-15,4-1 39 0,1-1-4 16,-6 1-22-16,-3-1 15 0,-6-2-57 16,-6-1-9-16,-4-2-13 0,-5 1-3 15,-5-2 0-15,0-2-19 0,-11 0 19 16,-6-3 41-16,-6 1 44 0,-8 1-6 16,-7-3-54-16,-3 1-25 0,1-3-59 15,6 1-14-15,8-2 42 0,8-1 31 16,7 0-18-16,8 0 18 0,0-2 47 15,3-2-34-15,0-1 2 0,3-4-15 0,6-2-37 16,-1-1-23-16,5-4 12 0,5-1 30 16,0-1 18-16,3 3 25 0,-1-3 10 15,-1 1-6-15,1-1 31 0,-2 1-26 0,-5-1 4 16,-1 3 53-16,-7-1-6 0,-5 0 51 16,0 0-18-16,-11 0-71 0,-3-2-47 15,-8 1-35-15,-2 0-27 0,0 4 9 16,-2 1-19-16,2 6-48 0,3 3-72 15,3 3-76-15,2 0-73 0,5 6-77 16,3 4-69-16,2 3-7 0,3 1-65 16,0-2-64-16</inkml:trace>
  <inkml:trace contextRef="#ctx0" brushRef="#br0" timeOffset="52924.29">29223 12750 642 0,'0'0'1235'0,"0"0"-771"0,0 0-96 15,0 0-72-15,0 0-104 16,0 0-74-16,0 0-68 0,0 0-50 0,0 0-45 15,0 0-9-15,10 17 54 0,-5-12 13 16,-4 1 67-16,3 0-17 0,-4 0 4 16,0 1-19-16,0 0-20 0,0 1-9 15,0 1-16-15,0 0-2 0,0 0-1 16,-2-1-1-16,0-2 0 0,2-2 1 0,0 0 0 16,0-1 13-16,-3-3-13 0,3 0-16 15,-3 0 16-15,3 0 38 0,-2 0 73 16,2-3 15-16,-3-2-32 0,1-1-66 15,1-4-9-15,-1 3 3 0,2-4-22 16,0 0-28-16,2-1-1 0,2 0 17 16,0 3-13-16,4-1-10 0,0 3 17 15,-1 0 18-15,1 2 0 0,0 1-1 16,4 0-14-16,-1 2-14 0,4 2 7 16,-1 0 10-16,3 0 10 0,-4 1-17 0,3 4 19 15,-4 0 15-15,-3 0-15 0,-3 2-17 16,0-1-12-16,-3-1 1 0,-1 2-1 15,1-2 1-15,-3-1 3 0,0 0-7 16,0 1 13-16,0-2-10 0,0-1 17 16,0-1-7-16,0-1 16 0,0 0 3 0,0 0 22 15,-3 0 19-15,1 0 35 0,-1-2 28 16,0-3-25-16,0-2-70 0,0 1-9 16,3-3-1-16,0 1 1 0,0 0-9 15,0 2 9-15,6 0-15 0,0-1 15 16,2 3 3-16,0-1 29 0,2 1-32 15,0 0 2-15,1 2 1 0,3-1-3 16,-1 2-19-16,3 1-9 0,-3 0-1 16,2 0 7-16,-3 0 10 0,-2 2-4 15,0 2-9-15,-4 0 24 0,-2 0-18 16,-1 1-32-16,-1 2-9 0,1-1 13 16,0 2 12-16,-1 1 3 0,1-2 13 0,-2 1-10 15,-1-3 10-15,0 2-35 0,0-1-32 16,0-1-29-16,0-1-39 0,0-1-93 15,0 0-76-15,0-1-105 0,0-1-202 16,0-1-447-16</inkml:trace>
  <inkml:trace contextRef="#ctx0" brushRef="#br0" timeOffset="53557.23">29703 12651 1966 0,'0'0'463'0,"0"0"-233"16,0 0-66-16,0 0-151 0,0 0-13 0,0 0-75 16,0 0 75-16,0 0 58 0,0 0 16 15,0 0-26-15,0 0 16 0,28 62-10 16,-25-52 14-16,-1-1-36 0,0 0-32 16,-2-1-11-16,0 0-2 0,0-2 0 15,0-1 1-15,0 0 9 0,0-3 1 0,0 1 0 16,0-2-11-16,-2-1-32 0,2 0 1 15,-2 0 44-15,2-1 78 0,0-4 21 16,-2 0-83-16,1-1-16 0,1-3-55 16,0 0-9-16,3-3 16 0,2 2 16 15,-1 0-6-15,4 1 15 0,-1 1-7 16,3 0 28-16,-1 2 2 0,2 0-51 16,3-1 50-16,-2 2 1 0,2 1 38 15,-1 2-12-15,-1-1 0 0,-1 3 12 16,0 0 23-16,-4 0-42 0,-1 1 1 15,-2 3-5-15,-1-2-15 0,0 2-3 16,-3 0-9-16,0 2-11 0,0-3-3 0,0 2 7 16,0 1 0-16,0-2-7 0,0-1 24 15,0 0-11-15,0-2 11 0,0-1 0 16,0 0 2-16,0 0 12 0,0 0 7 16,0 0 16-16,0-4 29 0,0 1-38 15,0-3-26-15,1-2-70 0,3 1 15 0,1-2 17 16,2 0 15-16,1 0 9 0,3 1 14 15,-2 1 64-15,2 1-3 0,0-2-29 16,3 3-32-16,1 0-16 0,1 2-3 16,-2 0-13-16,1 3 10 0,-1 0-1 15,-3 0 23-15,-3 0-3 0,1 6-39 16,-2 0 42-16,-3 3 14 0,1-2-14 16,-2 1-1-16,0-1 1 0,-1 1 3 15,-1 0 0-15,-1-1-1 0,0 2-2 16,0-2 2-16,0 0-2 0,0-3-62 0,0-1-93 15,0-3-68-15,-1 1-116 0,-7-1 69 16,0 0-29-16,1 0-398 0</inkml:trace>
  <inkml:trace contextRef="#ctx0" brushRef="#br0" timeOffset="53909.18">29921 12446 942 0,'0'0'554'0,"0"0"-281"0,0 0 0 16,0 0-53-16,0 0-13 0,0 0-107 15,0 0-32-15,86-29-10 0,-67 29 0 16,0 0 0-16,-3 0-16 0,1 2-3 0,-3 5-17 16,-3-1 20-16,-3 1-42 0,-4 1-14 15,-2 0-60-15,-2 2-39 0,0-2 13 16,-5 5 52-16,-2 1 48 0,-4 0 3 15,1 0 0-15,-5 0 20 0,4-1-7 16,0 0-15-16,2-5 3 0,1 2 25 16,5-4-13-16,-1-1 13 0,3-2-26 15,1 0 61-15,0-2 39 0,0-1 0 16,2 0 15-16,6 0 17 0,1 0 11 16,6 0-35-16,7-3-63 0,0 0-48 0,4-1-19 15,-1 0-57-15,-2-1-39 0,-1-1-54 16,-2 0-49-16,0-1-65 0,-4-1-179 0,-3 2-259 15,0-6-606-15</inkml:trace>
  <inkml:trace contextRef="#ctx0" brushRef="#br0" timeOffset="54188.38">30310 12305 1226 0,'0'0'559'0,"0"0"-364"0,0 0-33 0,0 0 91 16,0 0 25-16,86 31-40 0,-58-13-100 15,3 1-42-15,0 4-16 0,0 0-20 16,-3 4-41-16,-5-3-6 0,-6-1 38 16,-3 0-19-16,-3 0-13 0,-6 0 6 0,-2 1 1 15,-3-1-26-15,-3-2-10 0,-7 2-41 16,-4-3 32-16,-2 1 17 0,-6-1 0 15,2-1-33-15,-1 1-70 0,-4-2-193 16,1 0-191-16,8-5-316 0,-6 1-773 16</inkml:trace>
  <inkml:trace contextRef="#ctx0" brushRef="#br0" timeOffset="54284.71">30540 12914 641 0,'0'0'0'0,"0"0"-332"0</inkml:trace>
  <inkml:trace contextRef="#ctx0" brushRef="#br0" timeOffset="102845.76">9676 11624 104 0,'0'0'33'0,"0"0"-17"15,0 0-16-15,0 0-16 0,0 0 16 16,0 0 42-16,0 0 56 0,0 0 95 16,0 0-14-16,0 0-81 0,-81-32-10 15,72 28-88-15,-1 0-23 0,-4 3 21 16,-1 1-32-16,-2 0 1 0,0 0-22 0,1 4-4 15,1 1 59-15,1 1 13 0,4 1 59 16,1-2-26-16,0 3-33 0,0 0 75 16,-2 7-46-16,-4 3-42 0,-1 2-238 15,-3 1 238-15,3-3 179 0,0-3-104 16,3-3-75-16,2-2-3 0,4-1-7 16,1-4 10-16,4-1 17 0,1-2-1 15,1-2 56-15,0 0 16 0,0 0-13 16,0 0-27-16,4 0 40 0,5-4 91 0,2-3 59 15,2 1-40-15,3-1-62 16,0 0-107-16,1 0-27 0,-1 1-4 0,-2 2-13 16,1-1-11-16,1 1 4 0,-2 1 22 15,-1 1-26-15,0 1 3 0,0-1-3 16,-3 2-19-16,0 0-4 0,1 0 3 0,1 3 1 16,0-2 18-16,5-1 27 0,2 0 36 15,4 0-17-15,4 0 20 0,5-1-39 16,3-2-32-16,4 0 2 0,2 0 30 15,4 2 43-15,4-1-4 0,6-2-1 16,3 3-21-16,8-3 61 0,4 2 3 16,7-2-42-16,5 1-23 0,3-1-14 0,1 2-1 15,0-2-1-15,-1-1 3 16,-5 1 69-16,-3 0 15 0,-3-1-61 0,-3 3 3 16,-2-1 10-16,5 1-23 0,-1 1 36 15,2 0 3-15,6 1 16 0,2-2-55 16,5 2 32-16,3 0-19 0,6-1-6 15,7-1 28-15,8-2-28 0,7-1 22 16,8-2-6-16,3 0 31 0,6-1 1 0,-1-1-23 16,-5 2-25-16,-5 2 12 0,-8-1-35 15,-9 2 3-15,-4 0 13 0,-5 0-14 16,-2 2-4-16,-1-2 4 0,4 0 8 16,2 1 6-16,3-1 0 0,2 2 5 15,0 1-20-15,0 0 1 0,0 1 18 16,-3 0-20-16,1 0-1 0,-4 2-1 15,-4-1 1-15,-6 2 1 0,-4-2 0 16,-5-1 13-16,-2 1-13 0,-4 1 25 0,2-1-9 16,-2 2-12-16,-1-1 18 15,3 3 16-15,-1 0-38 0,5 1-22 0,1-1 9 16,5 0 1-16,3 0 12 0,4 0 20 16,4 0-18-16,-3 0-2 0,0 1 0 15,-1-1-14-15,0 1 12 0,-2 0 1 16,-1 1 1-16,-4-1 0 0,-2 1-2 0,-3-1-2 15,-3-2-12-15,-2-1-6 0,-5-2 22 16,-3-1 42-16,-5 0-39 0,-5-5-3 16,-4-3-32-16,-7 0-35 0,-6 1-42 15,-5-1-90-15,-3 0-117 0,-7 1-85 16,-3-3-161-16,-8 4-223 0</inkml:trace>
  <inkml:trace contextRef="#ctx0" brushRef="#br0" timeOffset="104099.07">9416 14313 863 0,'0'0'0'0,"0"0"-246"0,0 0-282 0</inkml:trace>
  <inkml:trace contextRef="#ctx0" brushRef="#br0" timeOffset="104188.49">9605 14384 145 0,'0'0'3'0,"0"0"-3"16</inkml:trace>
  <inkml:trace contextRef="#ctx0" brushRef="#br0" timeOffset="104621.81">9181 14715 787 0,'0'0'518'0,"0"0"-502"0,0 0-16 16,0 0-114-16,0 0 114 0,0 0 16 15,0 0 160-15,79-8 59 0,-31-1-86 16,15-4-55-16,17-3 17 0,13-3-14 16,14-3 29-16,16-2-22 0,13-3 32 15,16-2-26-15,12 1-20 0,13-3-13 16,15 4 52-16,12 0-55 0,8 4-51 15,7 5-20-15,2 5-3 0,-1 8 0 16,4 2-26-16,3 3 0 0,3 0 10 16,7 4-25-16,5 2-37 0,9-2 43 15,4 2-55-15,6 0-17 0,-1 0-32 16,-4 1-39-16,-11 1-3 0,-13-2-47 0,-20 1-71 16,-25-5-124-16,-54 1-252 0</inkml:trace>
  <inkml:trace contextRef="#ctx0" brushRef="#br0" timeOffset="105440.11">12890 14589 646 0,'0'0'371'0,"0"0"-117"0,0 0-52 16,0 0-7-16,0 0-3 0,0 0-36 15,0 0-123-15,0 0-30 0,0 0 24 16,89-34-26-16,-49 24 0 0,2 1 15 15,7 0 7-15,3 1 6 0,5 1-10 16,5 1-15-16,3 0-3 0,5-1 21 16,6 1 11-16,3 1-7 0,5-2 3 15,3 0-10-15,6-2-17 0,0 1 18 16,1-4-4-16,1-2 10 0,3 0-23 16,-3-3-3-16,2 2-6 0,-4-1-56 0,-3 1 43 15,-6 2 16-15,-8 0 2 0,-10 3-66 16,-10 0 48-16,-9 3 6 0,-7 1-45 15,-9-1-7-15,-2 3-52 0,-7-1-13 0,2 1-13 16,-5 0-46-16,0-1-51 0,-2 0-93 16,-7 1-211-16</inkml:trace>
  <inkml:trace contextRef="#ctx0" brushRef="#br0" timeOffset="105661.2">14456 14403 1416 0,'0'0'149'0,"0"0"-149"0,0 0-57 0,95-36-2 16,-55 26 59-16,5 2 46 0,2 0 12 15,0 2-48-15,0 2-10 0,-2 3-71 16,-2 1 35-16,-3 0-10 0,-1 0-84 15,-4 0-170-15,-8 0-179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3:24:39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 1427 263 0,'0'0'303'0,"0"0"-107"0,0 0 16 16,0 0 87-16,0 0-41 0,0 0-24 15,0 0-59-15,0 0-55 0,0 0-26 16,0 0 42-16,-35-9 33 0,34 9-24 16,-5 0-23-16,2 0 39 0,0 0-36 15,-2 0-48-15,0 0 32 0,3 2-10 16,-1-2 12-16,4 0-6 0,0 0-22 16,0 0-11-16,4 0-43 0,5-2-27 15,7-4 20-15,13-3 29 0,11-3-14 0,13-1-34 16,9-3 0-16,7 2 9 0,-3 2-12 15,-5 0-6-15,-9 6 4 0,-12 1-14 16,-11 2-12-16,-11 3 6 0,-10 0 0 16,-4 0-29-16,-4 2-3 0,0 1-12 15,-1 2-4-15,-6 5 24 0,-5 2 46 0,-5 4 45 16,-6 4-42-16,-9 4 51 0,-5 1-54 16,2 1-105-16,5-3-16 0,7-7 121 15,5-5 42-15,5-3-42 0,-1-2-7 16,0 2 7-16,-2 0 7 0,3 1-7 15,1-2-29-15,7 0-6 0,3-2-64 16,2-3-29-16,0-2-35 0,0 0 121 16,5 0 42-16,0 0 71 0,7 0 67 15,1 0-13-15,5-1 3 0,7-1-33 16,2-1-41-16,-1-1-25 0,2 0-10 0,-2 2-19 16,-3-1-3-16,-2 3-26 15,-5 0 4-15,0 0-4 0,-5 0-41 0,0 1 16 16,0 5 0-16,-2-1 3 0,-2 1-4 15,-1 2-31-15,-1 1-33 0,-2 4-19 0,-1 4 67 16,-2 2 61-16,-3 2 10 0,-6 0 3 16,1 0 55-16,-3-3-33 0,2-3-4 15,1-3-20-15,1-3-1 0,-2-1 0 16,-2-2-69-16,-4 1-118 0,-6-3-32 16,6-1-388-16,-15-3-913 0</inkml:trace>
  <inkml:trace contextRef="#ctx0" brushRef="#br0" timeOffset="1020.33">1585 1284 254 0,'0'0'568'0,"0"0"-122"0,0 0-121 16,0 0-87-16,0 0-95 0,0 0-23 0,0 0-17 15,0 0 11-15,0 0 22 16,0 0 15-16,0 0-22 0,-28-5-10 0,28 4 10 16,0 0-23-16,0 0-42 0,3-2-25 15,3-1-39-15,3-1 0 0,5-4-22 16,8-2-17-16,8-2 11 0,10 1 26 0,6-1-2 15,8 0-25-15,-1 3 13 16,1 2 15-16,-4 4-15 0,-8 4-6 0,-9 0-33 16,-9 5-38-16,-8 7-39 15,-6 1 55-15,-7 3 45 0,-3 4 32 0,-3 1 35 16,-11 1 17-16,-6 3 25 0,-8 1-16 16,-3 1-16-16,-6 0-6 0,0-3-39 15,-2 0-52-15,6-4-9 0,3-4 26 16,4-4 12-16,8-1-32 0,4-5 27 15,4 1-2-15,4-5 5 0,2 1 21 16,1-2 4-16,3-1 43 0,0 1 67 16,0-1 25-16,3 0-13 0,1 0 25 0,1 0-38 15,2-1 15-15,4-3-64 0,5 0-60 16,7-3-31-16,6 3 8 0,1-1-2 16,2-1 13-16,0 2 11 0,-5 3-14 15,0 1 15-15,-2 0 32 0,-2 0-13 0,-4 5-19 16,-3 3-25-16,-5-2-36 0,-5 4-28 15,-5-2-16-15,-1 3-4 0,-3 3 109 16,-9 3 9-16,-4 1 59 0,-9 1 27 16,-4 0 4-16,-4-1-38 0,-4-3-20 15,-1-3-2-15,0-3 5 0,0-5 7 16,2-3 12-16,0-1-50 0,-3-1-13 16,-3-5-136-16,0-2-71 0,3-3-98 15,4-2-197-15,10 2-315 0,0-8-541 0</inkml:trace>
  <inkml:trace contextRef="#ctx0" brushRef="#br0" timeOffset="1418.08">1871 983 2017 0,'0'0'262'0,"0"0"-232"0,-109-12 25 15,57 14 145-15,-7 9 32 0,-5 7-97 16,0 7-42-16,1 7-38 0,2 3 5 16,3 5-37-16,2 3-23 0,7 3 0 15,6 0 0-15,7 3 6 0,7 0-6 16,7 1 0-16,11 2-48 0,7-2 13 16,4 0 6-16,7 0 13 0,9-4 14 15,5-2-33-15,6-2 22 0,8-6-32 16,7-4 35-16,13-7 10 0,8-6 45 0,13-4 16 15,7-10 26-15,6-5-7 0,3-7-13 16,2-9-10-16,-2-9-35 0,-1-5 26 16,-2-6-16-16,-8-6 25 0,-8-7-12 15,-9-6 21-15,-9-7-9 0,-13-6-16 0,-12-5 3 16,-15-1-44-16,-15 1-35 0,-12 2 35 16,-21 7 63-16,-18 4-63 0,-18 10-28 15,-11 9 9-15,-12 10-79 0,-10 10-82 16,-3 13-120-16,-2 6-230 0,25 2-556 15,-27 12-445-15</inkml:trace>
  <inkml:trace contextRef="#ctx0" brushRef="#br0" timeOffset="6035.27">4859 1706 7 0,'0'0'417'0,"0"0"-140"15,0 0-46-15,0 0-84 0,0 0-65 16,0 0-43-16,0 0-17 0,0 0 8 16,0 0 15-16,0 0 11 0,-10 4 25 15,10-4 88-15,0 0 36 0,-1 2-4 0,1-2-13 16,0 0-6-16,0 0-40 0,0 0-36 15,0 0-31-15,0 0-8 0,0 0 1 16,0 0 19-16,0 0 22 0,0 0-13 16,0 0-13-16,0 0 3 0,0 0 3 15,0 0-3-15,0 0-7 0,0-2-15 16,0 2-7-16,0-1-7 0,0 1-12 16,0 0-6-16,0 0-7 0,0 0-1 15,0 0-24-15,-2 0-38 0,2 4-79 16,-1 2-34-16,-1 3-27 0,1 5 146 0,1 7 32 15,0 4 57-15,0 4-9 16,0 2-17-16,0 4 17 0,0-2-26 0,4 2-37 16,3-3 30-16,-1 2-15 0,3-2 1 15,-2-1-1-15,3-1 4 0,-1-1-4 16,-2-4-10-16,2 0-108 0,-1-4 20 16,-1-2-40-16,1-2-34 0,-4-4-34 0,-1-3-36 15,1-2-65-15,-4-3-206 0,0-4-219 16,0 0-269-16</inkml:trace>
  <inkml:trace contextRef="#ctx0" brushRef="#br0" timeOffset="6532.06">4840 1843 1243 0,'0'0'1013'0,"0"0"-767"0,0 0-95 16,37-77 7-16,-16 53 32 0,5 1-33 0,4 3 5 15,3 2-47-15,2 4-17 0,3 2 1 16,-4 3-42-16,3 7-57 0,-5 2-4 16,-2 5-30-16,-8 4-11 0,-2 4-9 0,-5 2 29 15,-5 2 6-15,-6 1 0 0,-4 1 6 16,0-1 4-16,-6 2 9 0,-8 1 3 16,-4 0 35-16,-2 1-38 0,-1-3 0 15,-1 0-70-15,-1-2-51 0,2 0 25 16,2-4-86-16,0-2 47 0,3-1 68 15,3-3-10-15,3 0 9 0,0-6 68 16,6 0 62-16,2 0 48 0,2-1 15 16,0 0 29-16,5 0 5 0,2-1-6 15,0-1-61-15,3-4-10 0,6 0 16 16,3 0-38-16,7-4-60 0,5 3 0 16,4-1 12-16,5 3 7 0,-2 1-19 0,-2 4-35 15,-3 0 10-15,-3 4 0 0,-1 5-7 16,-6 2-9-16,-4 3 16 0,-3 2-4 15,-9 1-2-15,-1 0 29 0,-5 2 2 16,-1 0 0-16,-7 0 61 0,-6 2-14 0,-6-2 16 16,-2 0-19-16,-3-1 10 0,-3-2-19 15,-2-2 18-15,-1-3-6 0,-2-4-13 16,-2-2-9-16,-2-3-25 0,3-2-18 16,0 0-70-16,2-3-41 0,8-3-10 15,4 1-108-15,8-5-82 0,7 2-27 16,6-5-281-16,7 2-476 0</inkml:trace>
  <inkml:trace contextRef="#ctx0" brushRef="#br0" timeOffset="6744.98">5835 1920 2176 0,'0'0'536'0,"0"0"-253"0,0 0-132 15,0 0 21-15,0 0-22 0,0 0-74 16,0 0-76-16,0 0-57 0,0 0 22 16,102-44-10-16,-69 39-9 0,-1 0-16 15,0 2-86-15,-5 3-59 0,-7 0-104 16,-3 0-53-16,-6 2-310 0,-8 6-610 0</inkml:trace>
  <inkml:trace contextRef="#ctx0" brushRef="#br0" timeOffset="6909.93">5947 2007 378 0,'0'0'633'16,"0"0"-249"-16,0 0 0 0,0 0-4 16,0 0-37-16,0 0-92 0,0 0-45 15,0 0-4-15,0 0-11 0,0 0 16 16,0 0-55-16,98-2-86 0,-63-3-66 16,2 1-16-16,-1-1-94 0,-3 2-52 15,-2 2-141-15,-7 0-111 0,-2 1-38 0,-6 0-304 16,-2 0-808-16</inkml:trace>
  <inkml:trace contextRef="#ctx0" brushRef="#br0" timeOffset="8153.7">7061 1623 427 0,'0'0'561'0,"0"0"-187"0,0 0 4 16,0 0-37-16,0 0-40 0,0 0 15 15,0 0-10-15,0 0-2 0,0 0-53 16,0 0-36-16,0-46-45 0,0 43-13 16,0 2-17-16,0-1-15 0,0 2-11 0,0 0-33 15,0 0-29-15,0 0-43 0,0 0-9 16,0 2-71-16,3 4-46 0,6 4 12 15,-1 7 80-15,4 5 25 0,5 6 18 16,-2 4 7-16,0 3-6 0,-1 1 2 16,-2 0-18-16,-2-2-3 0,-1-3 12 15,-4-2-12-15,0-4-19 0,-2-2 17 16,-3-3-23-16,0 0-33 0,0-3-36 0,0-4-46 16,0-2-56-16,-3-2-101 15,3-4-62-15,0-2-167 0,0-3-193 0,0 0-671 16</inkml:trace>
  <inkml:trace contextRef="#ctx0" brushRef="#br0" timeOffset="8428.53">7400 1633 2028 0,'0'0'695'0,"0"0"-463"16,0 0 1-16,0 0 99 0,0 0-117 15,0 0-39-15,0 0 16 0,40-66-30 16,-40 66-68-16,0 0-94 0,0 0-13 15,-1 4-89-15,-3 4-61 0,1 5 18 16,-2 5 145-16,-1 6 3 0,1 4 22 0,-3 1 10 16,0 1-32-16,2-3 7 0,2-3-10 15,2-2-25-15,2-2 0 0,2-3 10 16,7 0 15-16,5-2 25 0,3 0-22 16,8-2 6-16,2-3 29 0,8-1-35 15,2-3-3-15,3-3-92 0,-1-3-46 0,-3 0-80 16,-1-5-91-16,-5-4-143 0,-5-3-161 15,-7 2-636-15</inkml:trace>
  <inkml:trace contextRef="#ctx0" brushRef="#br0" timeOffset="8646.24">7786 1717 2173 0,'0'0'713'0,"0"0"-287"0,0 0-134 16,0 0-128-16,0 0-82 0,0 0-82 0,0 0-44 15,0 0 19-15,0 0 25 0,0 0 85 16,-13 68-35-16,13-51-8 0,0 0-42 16,0 1 0-16,0-2 20 0,0 2-1 15,4 2-19-15,2-2-2 0,0 0-64 16,-2 0-63-16,2-1-35 0,-1-2-46 16,0-1-29-16,-2 0-142 0,-2-1-123 0,1-4-210 15,-1 0-765-15</inkml:trace>
  <inkml:trace contextRef="#ctx0" brushRef="#br0" timeOffset="8986.02">8087 1694 2689 0,'0'0'510'0,"0"0"-366"0,0 0 50 15,0 0 17-15,0 0-41 0,0 0-91 16,0 0-79-16,0 0-29 0,0 0-69 15,0 0-9-15,0 0 19 0,-88 23 53 16,77-5 22-16,4 1-6 0,2 0 7 16,5 1-58-16,0-2 32 0,5 0 36 15,5-2-20-15,6 0 18 0,4-1 4 0,2-2 7 16,6-3-7-16,3-1-32 0,3-5-35 16,3-2-19-16,1-2-42 0,-2-4 13 15,-1-5 61-15,-5-4 54 0,-4-1 16 16,-8-4 73-16,-7-1 17 0,-10-4 31 15,-1-1-10-15,-17 0 29 0,-5-1-58 16,-10 2-73-16,-6 1 54 0,-6 3-41 16,-3 1-38-16,4 3-26 0,2 2 1 15,9 3-76-15,9 4-73 0,12 1-205 16,5 4-164-16,6 0-710 0</inkml:trace>
  <inkml:trace contextRef="#ctx0" brushRef="#br0" timeOffset="9297.4">8550 1619 650 0,'0'0'1817'0,"0"0"-1340"0,0 0-147 0,0 0-57 16,0 0-74-16,0 0 12 0,0 0-35 16,0 0-126-16,0 0-50 0,0 0-128 15,-40 0-96-15,40 12 89 0,0 2 65 16,1 1 7-16,9 3 3 0,5 0 47 15,5 0 13-15,4-1 0 0,5-2-3 16,0-3 3-16,5-3 12 0,2-3-12 16,-4-3 22-16,1-3 0 0,-5 0 3 15,-8-4 23-15,-1-5 59 0,-11-5 54 0,-5-4 34 16,-3-4-42-16,-4-2-112 0,-11-5 5 16,-8 4-24-16,-5-3-20 0,-6 4 0 15,1 4-2-15,0 3 0 0,1 3-78 16,5 3 22-16,3 5-104 0,6 2-262 15,4 3-193-15,5 1-409 0,6 4-396 0</inkml:trace>
  <inkml:trace contextRef="#ctx0" brushRef="#br0" timeOffset="9879.92">9183 1570 1899 0,'0'0'696'0,"0"0"-422"16,0 0-85-16,0 0-102 0,0 0-84 16,0 0-3-16,0 0-77 0,0 0 19 15,0 0 58-15,0 0 24 0,0 23 5 16,0-19-13-16,0 0 0 0,0-3 3 16,0-1 0-16,0 1 4 0,0-1 21 15,1 0 20-15,1 0 3 0,-1 0-19 0,2-4 28 16,2 0 38-16,0-6 7 0,2-2-121 15,3-4-124-15,2-2 4 0,2-1 21 16,2 0 55-16,0 2 11 0,-1 2 33 16,0 3 22-16,1 3 26 0,-3 1 66 15,4 3-76-15,-2 1-38 0,2 3-3 16,0 1-32-16,0 0 10 0,1 6 25 0,2 3 12 16,1 2 49-16,0 2-58 0,-1-2 12 15,-3 1-14-15,-2-2 1 0,-4-1 25 16,-2-3-27-16,-5 0-2 0,-1-4-13 15,-3-1 15-15,0 1 19 0,0-2 22 16,0 0 0-16,0 0 3 0,0 0 19 16,0 0 3-16,3-3-9 0,-2-3-7 15,2-3-50-15,3-6-56 0,1-2 56 16,2-3-44-16,2-2 44 0,5 0-73 16,-1 2 39-16,3 0 18 0,0 4 15 0,2 2 1 15,1 1 22-15,4 2 9 16,-2 4-31-16,3 3 0 0,-3 1-1 0,0 3 2 15,-7 0-2-15,0 7-26 0,-5 1-17 16,0 3-4-16,-2 2 45 0,-3 2-13 0,-1 1-28 16,-4 0 19-16,-1 2 12 15,0 0-6-15,-7 2-51 0,-6-2-83 0,0 1-19 16,-4-1 27-16,-1-1-183 0,1-3-144 16,4-3-678-16</inkml:trace>
  <inkml:trace contextRef="#ctx0" brushRef="#br0" timeOffset="10447">10106 1359 2176 0,'0'0'546'0,"0"0"-324"0,0 0-200 16,0 0-20-16,0 0-2 0,0 0 42 15,0 0 42-15,0 0 31 0,0 0-7 16,0 0-28-16,0 0-29 0,19 74-16 0,-19-65-34 15,0 3-1-15,0-2-4 16,0 1 4-16,-3-2 10 0,0-1 22 0,2-2-1 16,-2-2-27-16,3-1 11 0,0-3 4 15,0 0-16-15,0 0-3 0,0 0 2 16,0-6 83-16,0-1-85 0,3-4-41 16,-3-1-44-16,1-4 31 0,1-1 12 15,0 2 30-15,4-1-20 0,-1 2 31 16,2 3 2-16,1 1 23 0,1 3-8 15,0 0 3-15,0 5 3 0,0-2 61 0,0 4-10 16,0 0-45-16,2 0-28 16,1 6-56-16,1 2 56 0,4 4 0 0,0-1 13 15,-2 2 3-15,1 0-16 0,-5-2-16 16,-3 0 3-16,-4-4 10 0,0 2-16 16,0-6 16-16,-2 0 1 0,-2-1 2 15,0-2 0-15,0 0 50 0,1 0-18 0,1 0-4 16,-1-1 39-16,4-3 65 0,-1-4 6 15,3 0-138-15,4-6-25 0,4-1 23 16,2-2-55-16,4-1-9 0,0 0 29 16,1 1 5-16,-3 4 4 0,-1 0-19 15,-1 3 18-15,-5 4 29 0,-2 4 53 16,0 1 47-16,-3 1-34 0,-1 0-66 16,0 6-41-16,5 2 0 0,0 4 41 15,0 1 12-15,2 4-12 0,-3-1 0 16,-1 2-1-16,-1 0 1 0,0 0 8 15,-6 0-8-15,1 0-133 0,-3 0-50 0,0 0 18 16,0 0-119-16,-4 0-102 0,3-4-247 16,1 3-624-16</inkml:trace>
  <inkml:trace contextRef="#ctx0" brushRef="#br0" timeOffset="10653.17">11274 1626 1269 0,'0'0'1735'0,"0"0"-1380"0,0 0-136 16,0 0-1-16,0 0-108 0,0 0-66 16,0 0-44-16,0 0 0 0,62 65 13 15,-56-46 19-15,-4 4-14 0,1-1-18 16,-3 1 26-16,0 0-25 0,-3 0 13 16,-4-4-14-16,-2 0-120 0,-5-1-75 15,-5 0-14-15,-5-1-106 0,-8 0-205 0,6-7-273 16,-26-2-818-16</inkml:trace>
  <inkml:trace contextRef="#ctx0" brushRef="#br0" timeOffset="13162.96">12932 1386 1358 0,'0'0'647'0,"0"0"-261"16,0 0-105-16,0 0-5 0,0 0-13 0,0 0-59 15,0 0-39-15,0 0-10 16,0 0-13-16,0 0-58 0,0 0-56 0,42-18-28 15,-29 22-11-15,-4 0-108 0,-5 0 90 16,-2 0 29-16,-2-2-104 0,0 3-57 16,0 4-30-16,0 5 90 0,0 6 101 15,0 3 6-15,-2 3 48 0,-1 1 3 16,-4 0-22-16,0-1 7 0,0 3-1 16,0-2-25-16,-1-1-13 0,1-1-2 15,-1 0 15-15,2-3 3 0,1 0 0 16,-1-4-6-16,4-3-13 0,-1 0-3 15,1-6-41-15,2 2-45 0,0-2-6 0,0 0 9 16,0 1 41-16,2-1 10 16,2 0 13-16,0-1 6 0,-1-2 14 0,3 1-14 15,1-2-4-15,6-1 14 0,3-2 6 16,9 0 45-16,8-2-13 0,8 0-32 16,4-6-11-16,3 0-69 0,-4 1-67 0,-3-2-104 15,-8 4-92-15,-7 0-123 0,-7 1-113 16,-8 0-1-16,-5 1-141 0</inkml:trace>
  <inkml:trace contextRef="#ctx0" brushRef="#br0" timeOffset="13373.88">12837 1740 1765 0,'0'0'616'0,"0"0"-342"0,0 0-71 16,0 0-17-16,0 0-57 0,0 0-129 16,0 0-83-16,0 0 13 0,91-52 9 15,-49 42 16-15,8 1 6 0,1 3 36 0,1-1-16 16,-2 2-129-16,-1 3-149 0,-3-1-270 16,-11 1-486-16</inkml:trace>
  <inkml:trace contextRef="#ctx0" brushRef="#br0" timeOffset="13564.94">13768 1664 2085 0,'0'0'721'0,"0"0"-416"15,0 0-213-15,0 0 1 0,0 0-93 16,0 0-3-16,0 0-77 0,93-45 22 15,-57 39-2-15,-2 1-56 0,-5 2-135 0,-4 3-130 16,-10 0-238-16,-8 1-205 0</inkml:trace>
  <inkml:trace contextRef="#ctx0" brushRef="#br0" timeOffset="13728.31">13833 1835 1529 0,'0'0'608'0,"0"0"-236"15,0 0-207-15,0 0-59 0,0 0 10 16,88-30-17-16,-52 18-38 0,6-1-60 16,-2 0-1-16,1 1 0 0,-5 2-66 15,-5 0-101-15,-2 1-130 0,-4-1-185 0,-10 3-596 16</inkml:trace>
  <inkml:trace contextRef="#ctx0" brushRef="#br0" timeOffset="13974.12">14609 1410 2402 0,'0'0'603'16,"0"0"-325"-16,0 0-119 0,0 0-82 16,0 0-47-16,0 0-30 0,0 0-73 15,0 0-67-15,0 0-58 0,0 0 176 0,-8 59 22 16,10-36 1-16,2 1 21 0,3 1-19 15,0-1 16-15,-1 0 0 0,2 0 19 16,0-3 10-16,-1 1-48 0,-1-1-67 16,1-3-87-16,1-1-99 0,1-2-63 15,0-5-144-15,-3-2-242 0,8-1-542 0</inkml:trace>
  <inkml:trace contextRef="#ctx0" brushRef="#br0" timeOffset="14277.74">14963 1548 2040 0,'0'0'1106'16,"0"0"-908"-16,0 0-33 0,0 0 44 16,0 0-4-16,0 0-1 0,0 0-73 0,0 0-66 15,0 0-62-15,0 0-3 16,0 0-77-16,-49-27-51 0,43 34-23 0,-2 2 44 16,-1 3 47-16,-2 1-28 0,3 3-32 15,2-2-42-15,3 0-13 0,3 0 8 16,0-1-15-16,6-2 53 0,5-3 129 15,3 0 3-15,0-4 84 0,3-1 13 16,-1-3 12-16,3 0 3 0,-4-8 6 16,0-2 10-16,-4-2 8 0,-4-4 26 15,-4 1-20-15,-3-2 2 0,0 1 7 16,-5-1-45-16,-5 2-55 0,-2 0-54 16,-5 2-34-16,0 2-47 0,0 1-32 0,0 1-91 15,1 1-83-15,3 3-123 0,6 2-271 16,2 2-743-16</inkml:trace>
  <inkml:trace contextRef="#ctx0" brushRef="#br0" timeOffset="14610.11">15313 1485 2161 0,'0'0'626'0,"0"0"-269"0,0 0-58 16,0 0-45-16,0 0-49 0,0 0-58 15,0 0-111-15,0 0-36 0,0 0-61 16,0 0-49-16,0 0-28 0,-62 7 65 16,59 3-9-16,3 2-67 0,0 2-29 15,2-1 37-15,4-2 42 0,4-1 48 0,0-1 6 16,4 0 45-16,2-2 32 16,4-3 42-16,3-3 18 0,3-1-15 0,0 0-19 15,0-5-1-15,-6-4 0 0,-5 0 51 16,-8-1 35-16,-3-5 11 0,-4 0-6 0,-4-2-70 15,-6-1-23-15,-7 0 7 0,-1 1-31 16,-3 3-31-16,-2 2-6 0,2 1-22 16,1 3-28-16,0 3-86 0,4 4-44 15,-1 1-222-15,4 2-140 0,-3 8-153 16,7-3-465-16</inkml:trace>
  <inkml:trace contextRef="#ctx0" brushRef="#br0" timeOffset="15242.62">15835 1470 271 0,'0'0'2092'0,"0"0"-1525"0,0 0-215 15,0 0-101-15,0 0-92 0,0 0-103 16,0 0-56-16,0 0-101 0,0 0-51 15,0 0-35-15,0 0 91 0,-4 25 83 16,7-14 13-16,-2-1 15 0,3 0-13 16,-1-2 1-16,-3 0-3 0,0-3-69 15,0-3-30-15,0 1-39 0,0-2-7 16,0-1 65-16,-1 0 80 0,-1 0 93 16,-1-1-25-16,1-4-68 0,0-4-113 15,-1-1 26-15,3-5 87 0,0 0 14 16,0-2-12-16,3 2 41 0,1 2-14 15,4 2 51-15,-1 4-15 0,-2 0 5 16,3 2-44-16,-1 2-3 0,1 0-11 0,1 2-12 16,1-1-22-16,2 2 21 0,1 0 1 15,0 2 13-15,4 3 32 0,-1 1-29 16,0 2-13-16,-1-1 10 0,0 3-10 16,-2-3 19-16,-2 3-20 0,-2-4-2 0,-1 0-3 15,-6 0-16-15,2-3-16 16,-4-1-13-16,0-1 0 0,0-1 3 0,0 0 45 15,0 0 12-15,0 0 91 0,0-1 3 16,2-4-7-16,1-4-99 0,1 0-96 16,2-4-3-16,3-2 44 0,1 1 39 15,1 1-6-15,0 1 22 0,1 0 38 16,1 0 14-16,0 3-14 0,0 3-27 16,0 1-11-16,3 1-20 0,-3 1 11 15,1 3 9-15,0 0 35 0,-2 0-9 0,-1 5 6 16,-1 2-3-16,1 2-29 0,-2 3-25 15,0 2 11-15,0 1 14 0,-3 0 2 16,-1 2-2-16,-4 0-25 0,-1-2-11 16,0 0-8-16,0-2-1 0,-6-2-16 15,2 1 38-15,-2-3-6 0,2-1-96 0,1-1-169 16,3-2-253-16,0-2-529 16</inkml:trace>
  <inkml:trace contextRef="#ctx0" brushRef="#br0" timeOffset="15817.07">16564 1363 2262 0,'0'0'697'15,"0"0"-326"-15,0 0-139 0,0 0-109 16,0 0-50-16,0 0-41 0,0 0-32 16,0 0-53-16,0 0-36 0,0 0-12 15,0 0 25-15,3 27 57 0,-3-19 17 16,1 0 2-16,1 2 1 0,-2-3 0 15,0 3 12-15,0-5-1 0,0 1-12 16,0-2-1-16,-2 0-34 0,1-2-38 0,0 1-3 16,-2-3-17-16,3 1-12 0,-2-1 105 15,2 0 67-15,0-2 45 0,0-3-33 16,0-6-79-16,0-1 0 0,5 1 48 16,0-1 22-16,1 1-16 0,3 2 38 0,-2 1-16 15,0 0-7-15,2 1-15 0,-1 1-39 16,1 2-12-16,-2 2-3 0,1 1 0 15,1 1-25-15,0 0-53 0,1 0 30 16,5 5 47-16,-4 1 1 0,4 1-2 16,-4 0-11-16,1 1 1 0,-2 0-14 15,-3 0 11-15,2-2 12 0,-3 0-22 16,-1 1 22-16,-1-3 3 0,-2-2-2 16,-1 1 1-16,-1-3 1 0,0 1 21 15,0-1 33-15,0 0 12 0,0 0 16 16,2 0 6-16,-1-3 56 0,5-3 32 15,1-3-104-15,5-2-72 0,1-3-1 0,2-2-33 16,3-1 31-16,3-1-16 0,2 1-15 16,-1 2-13-16,1 2 0 0,-1 4 22 15,-5 1 12-15,0 4 13 0,-6 3 38 16,-2 1-38-16,2 0-38 0,-1 7-32 16,3 3 68-16,1 3 0 0,0 3-10 0,-2 0-10 15,-2 1-13-15,-4 0-59 16,-2-1-29-16,-4 2 19 0,0-2-11 0,-4 2-12 15,-5 1-83-15,-1 1-21 0,-2-2-69 16,0 0-272-16,2-7-521 0</inkml:trace>
  <inkml:trace contextRef="#ctx0" brushRef="#br0" timeOffset="17634.06">17802 1667 1646 0,'0'0'671'16,"0"0"-254"-16,0 0-183 0,0 0-102 0,0 0-55 15,0 0-7-15,0 0-16 0,0 0-44 16,0 0-10-16,0 0-38 0,-26 18-10 16,22-14 26-16,-1 3 21 0,-2 2 0 15,0 0 0-15,1 0-1 0,-1 1-41 16,1-1-72-16,0 2-97 0,-3-1-33 16,1 0-110-16,-2 0-184 0,4-3-291 0</inkml:trace>
  <inkml:trace contextRef="#ctx0" brushRef="#br0" timeOffset="19009.34">19692 1198 440 0,'0'0'1016'0,"0"0"-516"0,0 0-143 0,0 0 14 16,0 0-65-16,0 0-41 15,0 0-35-15,0 0-40 0,0 0-36 0,0 0-34 16,0 0-23-16,-11-6-37 0,11 6-60 16,-1 0-6-16,1 0-19 0,0 0-14 15,0 0-23-15,0 2-23 0,0 2-35 16,0 4-15-16,0 6 97 0,0 7 38 15,0 4 44-15,1 7-31 0,2 2 2 16,0 1 8-16,0-3-8 0,3-1-2 16,-1-3-13-16,1 1 2 0,-1-4-1 15,1 0 0-15,-1-1 24 0,1-2 4 16,-2-2-13-16,-2-3-16 0,-1-3 0 16,-1-2-23-16,0-3-24 0,0-4 6 15,0-1-13-15,0-1 13 0,0-3 41 0,0 0 38 16,0 0 7-16,0 0 40 0,0-3 69 15,0-1-6-15,0-4-85 0,0-2-63 16,0-1 22-16,0-1 3 0,0-2 18 16,2 4 26-16,3-2 15 0,4 2-55 0,5-1-29 15,5 1-38-15,9 0-45 0,6-1 20 16,9 3 13-16,2-2 22 0,1 5-6 16,-4 4 6-16,-6 1-14 0,-6 0-5 15,-7 6 16-15,-3 5-10 0,-7 0-31 16,-2 2-23-16,-4 1 10 0,-5 2 21 15,-2 1 64-15,-5-1 35 0,-10 4 66 16,-2-2 16-16,-9 1 5 0,-6-2-23 16,-5-1-15-16,-3-3-3 0,-1-3-44 15,1-3-37-15,3-3-33 0,3-3-35 16,3-1-42-16,3 0-76 0,5-2-88 0,-1-1-134 16,2 0-134-16,2 1-255 0,8-1-544 15</inkml:trace>
  <inkml:trace contextRef="#ctx0" brushRef="#br0" timeOffset="19507.45">20328 1680 78 0,'0'0'2237'0,"0"0"-1701"15,0 0-187-15,0 0 11 0,0 0-82 16,0 0-84-16,0 0-108 0,0 0-86 16,0 0 0-16,0 0-60 0,0 0-60 15,-7 0-46-15,12 6 27 0,3 4 123 16,1 4 16-16,1 3 2 0,0 4 1 16,1 0-1-16,-3-1-1 0,-1-1 0 15,-1 0 15-15,-3-3-16 0,0-3 1 0,-2-4 2 16,2-3 13-16,-3-2 0 0,0-1 6 15,0-3 41-15,0 0 60 0,0 0 47 16,0 0 55-16,1-5 63 0,-1-3-2 16,2-6-127-16,2-4-159 0,0-4-88 15,5 0-29-15,4-1-15 0,1 2-53 16,6 3-54-16,2 0-68 0,4 3-161 0,3 2-97 16,3 1-97-16,-8 5-586 0</inkml:trace>
  <inkml:trace contextRef="#ctx0" brushRef="#br0" timeOffset="19715.89">21021 1439 1747 0,'0'0'594'0,"0"0"-310"0,0 0-116 15,0 0-4-15,0 0-55 0,0 0-82 16,99-37-27-16,-69 34-26 0,-1 2 7 16,-5 1-106-16,-1 0-107 0,-6 0-156 0,-8 6-336 15,-3-2-420-15</inkml:trace>
  <inkml:trace contextRef="#ctx0" brushRef="#br0" timeOffset="19857.3">21122 1562 434 0,'0'0'1372'0,"0"0"-928"0,0 0-198 0,0 0-107 16,85-27-133-16,-51 21-6 0,3 1-38 15,2 1 5-15,-1 1-5 0,-3 3-185 16,-4 0-300-16,-12 0-525 0</inkml:trace>
  <inkml:trace contextRef="#ctx0" brushRef="#br0" timeOffset="21942.82">22190 1271 486 0,'0'0'554'0,"0"0"-121"0,0 0-88 0,0 0-89 16,0 0-71-16,0 0-69 0,0 0-80 15,0 0-36-15,0 0-29 0,0 0-7 16,-41 0 36-16,30-1 13 0,0 0 10 16,2-1 9-16,-1 0-12 0,4 1 57 0,-2-1-6 15,4 1-3-15,1 0 13 16,1 1 15-16,2 0 26 0,0-1 19 0,0 0 29 15,0-2 2-15,6-1-64 0,2-1-92 16,3-3-16-16,5-1-38 0,7 1 34 16,7 0 4-16,3 3 0 0,3 2 0 15,0 1 3-15,-4 2 9 0,-8 2-12 16,-1 4-35-16,-5 3-19 0,-7 2 13 16,-2 4 12-16,-4 0-31 0,-2 3 5 15,-3 4 52-15,-7 1 3 0,-6 3 64 16,-7 0-10-16,-5 1 7 0,-9 0-17 15,-2-1-22-15,-1-4-8 0,0 1-14 16,4-4-35-16,4-2 3 0,7-3 17 0,5-5 2 16,8-3 0-16,4-2-9 0,5-3 6 15,0-1-6-15,0 0 22 0,0 0 51 16,3 0 41-16,5-1 12 0,3-3-12 16,8-1-48-16,8-3-44 0,6 0-12 15,7 1-10-15,-1-1 22 0,0 2 0 0,-3-2-64 16,-1 2-88-16,-1-2-48 0,-1 0-85 15,-1 1-88-15,1-4-151 0,-1 2-230 16,-9 1-440-16</inkml:trace>
  <inkml:trace contextRef="#ctx0" brushRef="#br0" timeOffset="22206.93">22721 1279 2236 0,'0'0'688'0,"0"0"-362"15,0 0 8-15,0 0-72 0,0 0-96 16,0 0-64-16,0 0-102 0,0 0-10 16,0 0-69-16,0 0-28 0,0 0-25 0,49-1 41 15,-28 11 72-15,2 4 19 0,0 3-3 16,-2 1-10-16,-1 1 10 0,-4-1-38 16,-3 2-10-16,-5-2 0 0,-2 3 23 15,-3-3 25-15,-1 1 3 0,-2-1-16 16,0 0 16-16,-6-1 2 0,-2-3-1 15,-2-2 5-15,-3-1-6 0,-3-1-63 16,-1-3-11-16,-4-4-18 0,-3-2-180 16,-1-1-208-16,-1-2-282 0,7-4-222 15,-1-8 235-15</inkml:trace>
  <inkml:trace contextRef="#ctx0" brushRef="#br0" timeOffset="22626">22749 1320 1699 0,'0'0'645'0,"0"0"-354"15,0 0-124-15,0 0 4 0,0 0-104 16,80-67-38-16,-48 53-26 0,6 0-3 16,3 1-29-16,2 2 17 0,5 0-11 0,-7 2-83 15,-1 3-3-15,-6 1 41 16,-9 1 14-16,-5 1-8 0,-7 1 11 0,-3 2 33 16,-8 0 18-16,-2 0 1 0,0 0-1 15,0 0-13-15,0 0-45 0,0 1-19 16,-2 4 41-16,-1 2 35 0,0 2 1 15,-3 3 65-15,3 4 12 0,-2 1 30 16,0 2 19-16,1 0 2 0,1 0-28 16,0-1-23-16,1 0-35 0,1-1-23 0,1 0-17 15,0-3-2-15,6 1 1 0,4-3 5 16,6 1 36-16,3-2 31 0,9-1 7 16,4-2 25-16,7-4 19 0,4-1-13 15,1-3-51-15,-1 0-22 0,-6-7-7 16,-4-3 10-16,-8-2 13 0,-8-4 18 15,-4-3 7-15,-9-2 19 0,-4-3-8 16,0 1 62-16,-5 2-28 0,-10 3-49 16,-1 3-63-16,-7 2-12 0,-3 0-37 0,-2 4-16 15,0 2-37-15,0 3-87 0,4 4-124 16,4 0-97-16,4 6-164 0,6 3-183 16,4-2-565-16</inkml:trace>
  <inkml:trace contextRef="#ctx0" brushRef="#br0" timeOffset="23239.96">23888 1230 2101 0,'0'0'627'0,"0"0"-369"0,0 0-108 0,0 0 7 16,0 0-17-16,0 0-96 0,0 0-44 15,0 0-63-15,0 0-33 0,0 0-19 16,0 0 45-16,-3 28 54 0,2-20-3 16,-3 2 19-16,1-3 0 0,1-1-15 15,-1 0-4-15,0-1-4 0,2-4-6 16,-1 0-3-16,2 0 6 0,-1-1 26 16,1 0 57-16,0 0 46 0,0-1-1 15,0-4 19-15,0-1-105 0,0-3-13 0,0-3-3 16,4 0-18-16,1-2 3 0,1 0 30 15,3 3 11-15,-3 2 31 0,2 1-12 16,-3 3 15-16,4 2 6 0,0 1 15 16,1 0-81-16,4 2-19 0,1 0 19 15,3 3 14-15,0 6-14 0,0 1-25 16,-2 3 0-16,1 1 24 0,-3 2-2 16,-2-1-35-16,-3-1 3 0,-2 2-13 15,-1-4 7-15,-2-3 9 0,-2 0-9 16,1-3-17-16,-3-4-9 0,0-2 13 0,0 0 54 15,0 0 38-15,0 0 39 0,0-1 66 16,0-6 28-16,0-4-171 0,0-6 0 16,0-2-91-16,0-4 37 0,2 0 25 15,4-2-2-15,5 3 31 0,1 3 16 16,1 2 19-16,2 3 22 0,-2 4-57 0,2 1 4 16,1 3 5-16,-1 0 13 0,-4 4 7 15,2 2 15-15,-1 0-44 0,-1 1-2 16,2 7 0-16,-1 2-20 0,0 2-7 15,-3-1 4-15,-3 3-1 0,0 0-24 16,-5 2 12-16,1 1 12 0,-2 1 1 16,0-2-26-16,-4 1-7 0,-4 0-37 15,-2-1-75-15,-1-2-61 0,1-2-144 16,0-2-354-16,2-3-815 0</inkml:trace>
  <inkml:trace contextRef="#ctx0" brushRef="#br0" timeOffset="23826.06">24522 1164 2139 0,'0'0'608'0,"0"0"-277"0,0 0 20 15,0 0-10-15,0 0-108 0,0 0-129 16,0 0-104-16,0 0-15 0,0 0-23 16,0 0-25-16,0 0-28 0,0-1-42 15,0 8-6-15,0 0 73 0,0 3 41 16,0 0 12-16,0-1 13 0,0 0 0 15,0-3 2-15,0 1-1 0,0-4-1 16,0 0-41-16,-1-2-29 0,-1-1-29 16,2 0-3-16,-1 0 0 0,-1 0 67 15,2 0 35-15,0-1 111 0,0-5 24 0,0-3-110 16,0-4-25-16,3-1 0 0,3-3 3 16,3 1 51-16,-4 2-28 0,4 3 56 15,1 2-18-15,0 1-20 0,-1 3-44 16,0 1-3-16,2 3-19 0,-1 1-19 15,0 0 5-15,2 1 36 0,2 6 0 0,1 1 0 16,-2 2-10-16,-2 0-9 16,2-1-3-16,-3 0 0 0,-2-1-7 0,-2-3 27 15,0 0-1-15,-3-1 3 0,-1-3 3 16,-1 0 13-16,1 1 6 0,-2-2 7 16,1 0 28-16,-1 0 6 0,0 0 32 15,2-2 22-15,1-2-4 0,1-3-16 16,3-3-97-16,2-2-36 0,2-1 8 15,2-1 0-15,-1-1 12 0,3 3-9 16,-2 1 24-16,1 1 2 0,0 1 0 0,2 3-1 16,1-2-1-16,1 3 1 0,0 0 29 15,1 1-4-15,0 1-22 0,-1 1 0 16,1 2 13-16,-5 0-14 0,1 0-2 16,-4 6-32-16,-1 1-12 0,-4 1-12 15,1 4-45-15,-4 2 3 0,-3 4 22 0,0 2 22 16,-1 1 45-16,-8 2 8 0,1 3 1 15,-3 0-13-15,-3 0-108 0,4-1-96 16,0 2-171-16,1-3-120 0,3-6-523 16</inkml:trace>
  <inkml:trace contextRef="#ctx0" brushRef="#br0" timeOffset="24039.29">25740 1400 1737 0,'0'0'1279'0,"0"0"-928"16,0 0-192-16,0 0-121 0,0 0-38 15,0 0-32-15,0 0 32 0,0 0 26 16,-16 67 24-16,9-50-9 0,-2 0-18 16,-2 1-17-16,-1-2-6 0,-1 2-44 0,-3 0-23 15,-2 0-73-15,-3 1-115 16,-2-1-36-16,-2 0-251 0,4-6-263 0</inkml:trace>
  <inkml:trace contextRef="#ctx0" brushRef="#br0" timeOffset="26654.76">27165 943 389 0,'0'0'307'16,"0"0"-11"-16,0 0 14 0,0 0-14 15,0 0-7-15,0 0-52 0,0 0-46 16,0 0-29-16,0 0-17 0,0 0-22 15,0 0-30-15,0 0-19 0,0 2-4 0,0-1-18 16,0-1 2-16,0 1-54 16,0 1-9-16,0 1-30 0,0 4-25 0,0 3 51 15,0 4 13-15,0 5 55 0,0 5 22 16,0 0-7-16,0 2-29 0,0 0-37 16,0-2 21-16,0-1 1 0,0 0 3 0,0-2-7 15,0-3-6-15,0-1-16 0,0-3 1 16,0-1 12-16,0-4 9 0,0-2-20 15,0-1-2-15,0-4-25 0,2 1-7 16,-1-3 3-16,-1 0 29 0,0 0 23 16,0 0 47-16,0 0 29 0,0 0 12 15,0-4 19-15,-3-1-1 0,-4-4-79 16,-4 0-50-16,-2-3-56 0,-7-1 24 16,-2 3-9-16,-3 1 7 0,-1 3-1 15,-2 2 20-15,-3 2 15 0,0 2 2 0,-3 0 1 16,1 2 0-16,-3 3 13 0,1 2-14 15,-2 4 27-15,6 0-29 0,2 1-3 16,5 2-13-16,6 1-19 0,6 0-22 16,2 2-19-16,7-1 6 0,3 2 35 15,0-1 7-15,7-2 12 0,4-1-10 16,2 0 10-16,5-4 16 0,7 0 20 16,8-4 30-16,7-1-2 0,8-5-48 0,5 0-54 15,6-3-96-15,0-5-112 0,3-4-185 16,-16 5-344-16,13-11-802 0</inkml:trace>
  <inkml:trace contextRef="#ctx0" brushRef="#br0" timeOffset="26845.88">27554 1195 1562 0,'0'0'1112'0,"0"0"-903"0,0 0-100 15,0 0-3-15,0 0-52 0,0 0-54 16,84-46-33-16,-50 40 4 0,0 2 28 16,-3 3-89-16,-3 1-179 0,-9 0-213 15,-7 2-314-15,-7 7-496 0</inkml:trace>
  <inkml:trace contextRef="#ctx0" brushRef="#br0" timeOffset="27005.27">27641 1342 1777 0,'0'0'629'0,"0"0"-287"0,0 0-162 16,0 0-61-16,76-11-62 0,-43 6-57 15,5 0-16-15,2 2-13 0,-2 0 1 16,-7 1-172-16,-5 1-141 0,-7-2-288 16,-5 2-617-16</inkml:trace>
  <inkml:trace contextRef="#ctx0" brushRef="#br0" timeOffset="29021.95">29253 1014 173 0,'0'0'388'0,"0"0"-108"16,0 0-13-16,0 0-9 0,0 0-34 15,0 0-38-15,0 0-66 0,0 0-23 16,0 0 7-16,0 0-10 0,14-17-39 16,-13 15-52-16,1-1 59 0,-1 1-14 15,0 0 7-15,2 1 29 0,-2-2 16 16,1 2-12-16,-1 1-14 0,-1-1 0 15,0 1 22-15,0-1 32 0,0 1 23 16,0 0-5-16,0 0-15 0,0 0-52 16,-3 0-38-16,-1 0-41 0,2 0-6 15,-1 0-7-15,-5 1 11 0,0 1-55 0,-4 4-10 16,-4-1 26-16,-2 1 28 0,3 2-12 16,-1 0-4-16,5-1-6 0,0 1-3 15,2 1 12-15,1-1-6 0,4-1 7 16,0 3-29-16,1-2-30 0,3 2-28 15,0 0 22-15,0 0 48 0,4 2 42 0,3 0 13 16,1 0 23-16,3-1 18 0,1-3-12 16,-1 2 9-16,2-4 7 0,-1-1 6 15,2 0 9-15,-2-1-15 0,3 1-41 16,1 2-17-16,1-1-19 0,2 3 19 16,-1 1 21-16,-2 1 17 0,-1 0-22 15,-2 2-16-15,-3-1-14 0,-3 0-12 16,-1 0 7-16,-3 1 19 0,0 0 35 15,-3-2 3-15,0 0 10 0,0-1 0 16,-7 1 2-16,-3-3 23 0,-5 0 22 0,-1 0-9 16,-4 0-20-16,-3-2-22 0,3-1-3 15,0 0-16-15,1-3-25 0,3-1-6 16,-1-1-42-16,1 0-27 0,-2 0-29 16,-5-3-54-16,-2-3-55 0,0-3-123 15,-1 0-102-15,2-3-200 0,9 3-159 16</inkml:trace>
  <inkml:trace contextRef="#ctx0" brushRef="#br0" timeOffset="29230.18">29255 1003 2224 0,'0'0'572'16,"0"0"-402"-16,0 0-102 0,89-48 37 0,-48 34-22 15,3 1-35-15,0 1-6 0,-2 2-13 16,-1 1-27-16,-6 3-2 0,-4-1-83 16,-3 2-74-16,-4 1-3 0,-3 2-40 15,-4 0-80-15,-3 2-222 0,-2 0-325 0</inkml:trace>
  <inkml:trace contextRef="#ctx0" brushRef="#br0" timeOffset="29571.37">29915 1059 1944 0,'0'0'664'15,"0"0"-287"-15,0 0-26 0,0 0-68 16,0 0-103-16,0 0-70 0,0 0-57 16,0 0-9-16,-79 30-6 0,62-21-38 15,3 1-26-15,3 2-24 0,2 2-10 0,2 0 29 16,3 2 5-16,1 3-15 0,3-1-66 15,0 0-23-15,6 1 26 0,5-2 24 16,3-1 44-16,3 0 36 0,3-3 35 16,0-1 13-16,2-5 19 0,2-3-4 15,0-4 4-15,2 0-10 0,-2-3 6 16,-1-4-13-16,-5-4-6 0,-5 0 44 0,-4-3 39 16,-2-3 1-16,-6-2-10 0,-1-3-34 15,0-2-29-15,-3 0-30 0,-6 2-22 16,-2 3-3-16,0 1-24 0,-5 4-54 15,-1 0-52-15,-3 2-78 0,0 3-100 16,-1 1-72-16,2 2-123 0,6 3-285 16,4 1-663-16</inkml:trace>
  <inkml:trace contextRef="#ctx0" brushRef="#br0" timeOffset="29908">30357 1053 1899 0,'0'0'970'0,"0"0"-653"0,0 0 5 16,0 0 32-16,0 0-81 0,0 0-101 0,0 0-92 15,0 0-80-15,0 0-34 0,0 0-62 16,0 0-19-16,-77 15 1 0,64-1 8 16,1 4 24-16,6-1-79 0,6 2-48 15,0-2-1-15,5 1 34 0,8 0 57 16,1-1 86-16,6-3 33 0,3 0 45 0,1-4 19 15,1-2 32-15,1-4-6 0,-1-2 9 16,-2-2 2-16,-7 0 4 0,-1-5 54 16,-4-2 58-16,-6-4 6 0,1-1-42 15,-4-6-32-15,-2-3-35 0,0-2-31 16,-8 0-49-16,-5 0-34 0,-2 0-27 16,-4 4-57-16,-4 2-45 0,-2 6-61 15,1 2 3-15,-1 5-197 0,4 4-154 16,-2 0-266-16,9 1-599 0</inkml:trace>
  <inkml:trace contextRef="#ctx0" brushRef="#br0" timeOffset="30512.09">30649 1080 2375 0,'0'0'632'15,"0"0"-437"-15,0 0-32 0,0 0-61 16,0 0-102-16,0 0-107 0,0 0-75 16,0 0 12-16,0 0 119 0,0 0 51 15,0 0 17-15,5 69 15 0,-2-57-18 16,-3-2-14-16,0-2-13 0,0-2-22 16,0-2 9-16,0-1 24 0,0-2-1 15,0-1 3-15,0 0 0 0,0 0 45 0,0 0 60 16,0-1-18-16,0-3-11 15,0-3-37-15,4 0-39 0,-1-5-55 0,2 2 30 16,1-2-17-16,1 2 17 0,3 2-33 16,-3 1 58-16,0 1 10 0,2 2 22 15,-1 1 9-15,0 0 20 0,-4 0 6 0,0 2 25 16,-1 0-15-16,0-1-42 0,-1 2-35 16,-1 0-1-16,1 0-28 0,2 0-63 15,-2 4 3-15,4 3 25 0,0 0 22 16,2 1 10-16,-4-1 30 0,1-1-17 15,0 1 0-15,-2-5 3 0,-2-1 13 16,1 1 3-16,-2-2 38 0,0 0 35 16,0 0 14-16,0 0-8 0,0 0-18 15,1 0 25-15,0-4 21 0,5-2-24 16,-1-4-83-16,4 0-45 0,0-1 43 0,1-2-30 16,5 1 29-16,-2 1-22 0,4 1 22 15,0 0-8-15,6 1 11 0,5 2 0 16,-1 0-18-16,0 3 4 0,-2 0 14 15,-5 4 28-15,-6 0-6 0,-3 0-22 0,-4 0-11 16,-3 3-2-16,-1 2-25 0,1 2-32 16,-1 1 29-16,-1 3-4 0,-2 0-12 15,0 2 12-15,0 1-19 0,0 1-12 16,-9-2-4-16,2-1-97 0,-2 1-80 16,-1-1 57-16,-1-2-202 0,2-1-199 15,2-4-162-15</inkml:trace>
  <inkml:trace contextRef="#ctx0" brushRef="#br0" timeOffset="31097.25">31226 1059 1805 0,'0'0'713'0,"0"0"-346"15,0 0-174-15,0 0-88 0,0 0-38 0,0 0-66 16,0 0-1-16,0 0-25 0,0 0-8 15,0 0 33-15,8 12 44 0,-5-6 4 16,1 1-9-16,0-1-14 0,-3-1-3 16,2-1-6-16,-3-1-16 0,0-2-59 15,0 0-24-15,0 0-7 0,0-1-12 16,0 0-10-16,-1 0 102 0,1 0 10 16,0 0 55-16,0 0-27 0,0-5 24 15,1-4-52-15,4-1 0 0,1-3-61 16,-1 0 6-16,3 2 55 0,-1 2 38 15,-3 2 61-15,0 2-9 0,1 1 34 16,-1 2-70-16,1-1-3 0,1 1-16 0,-1-1-34 16,1 2 18-16,1 1-15 0,0 0-4 15,5 0 1-15,-4 0-1 0,3 2 19 16,-2 2-18-16,-1-1-1 0,-3 0-1 16,1 0-34-16,-3 0-29 0,3 1 4 15,-3-2 2-15,-3 1-18 0,3-1 2 0,-3-1 23 16,0-1 25-16,0 2 26 0,0-2 23 15,1 0 12-15,0 0-34 0,-1 0 2 16,3 0 74-16,-1 0 57 0,1-2 12 16,3-1-38-16,-1-1-67 0,2 0-39 15,1 0 11-15,0-1 44 0,4 1 13 16,-1 0-45-16,2 2 6 0,5 0 4 16,2 1-7-16,-4 1 4 0,2 0-8 15,-2 0-24-15,1 0-13 0,-3 0 12 0,0 4-18 16,0 4 16-16,1 2-16 0,-4 1-15 15,-1 4-4-15,-3 0-63 0,-2 2-32 16,-4 0 32-16,-1 1-4 0,0-2-10 16,-6 2-51-16,-5 0-91 0,-4 0-46 15,-5-1-76-15,6-4-336 0,-16 1-643 0</inkml:trace>
  <inkml:trace contextRef="#ctx0" brushRef="#br0" timeOffset="34253.11">3728 3179 215 0,'0'0'496'0,"0"0"-118"0,0 0-62 16,0 0-43-16,0 0-10 0,0 0-39 15,0 0 22-15,0 0 9 0,0 0-29 16,9-5-44-16,-9 5-25 0,0 0-49 16,0 0-22-16,0 0-41 0,0 1-42 15,0 1-3-15,0 2-22 0,0 4-55 0,0 4 42 16,0 7 35-16,-3 6 51 0,0 4 3 16,-6 6 26-16,0 1-4 0,-5 3-13 15,-2 1 0-15,-4-3-9 0,3-2-51 16,-1-3 13-16,1-3-14 0,3-2 1 15,1-4 16-15,3-2 1 0,1-6-20 16,-1-2-63-16,6-3-60 0,-1-4-26 16,1-2-48-16,2-3-11 0,1-1-7 0,1 0 35 15,0-4 28-15,0-5 49 0,3-6-295 16,4-6-28-16,-1-5-114 0,5-5-461 16</inkml:trace>
  <inkml:trace contextRef="#ctx0" brushRef="#br0" timeOffset="34453.82">3647 3355 17 0,'0'0'812'0,"0"0"-258"0,39-81-86 15,-30 62-117-15,-4 3 30 0,0 6-17 16,-2 4 1-16,-2 2-73 0,-1 4-74 16,3-2-58-16,-3 2-59 0,0 0-94 15,0 0-7-15,0 0-77 0,4 4-51 0,2 6-61 16,6 5 107-16,3 7 81 0,6 2 1 16,3 6 22-16,1 2 3 0,-1 2-9 15,2-3-13-15,-3 0-2 0,-1 0 11 16,-1-1-11-16,-3-2 13 0,0-2-11 15,-2-3-3-15,0-2-33 0,-3-6-62 0,0-2-80 16,-4-2-125-16,-3-5-69 0,-5 0-90 16,-1-2-261-16,-4-2-512 0</inkml:trace>
  <inkml:trace contextRef="#ctx0" brushRef="#br0" timeOffset="34626.3">3725 3637 147 0,'0'0'1850'15,"0"0"-1435"-15,0 0-215 0,0 0 13 16,0 0 9-16,0 0-168 0,0 0-54 0,0 0-99 16,0 0 38-16,91-48 9 0,-57 43 23 15,1 2 29-15,4-1-58 0,0 0-51 16,0 1-91-16,0 1-133 0,0-2-184 16,-9 2-124-16,14-3-361 0</inkml:trace>
  <inkml:trace contextRef="#ctx0" brushRef="#br0" timeOffset="34908.41">4431 3535 437 0,'0'0'737'16,"0"0"-357"-16,0 0-100 0,0 0 12 15,0 0-46-15,0 0-13 0,0 0-53 16,0 0-61-16,0 0-103 0,-79 2-16 16,77-1-67-16,2 0-33 0,0 2-9 15,0 1 76-15,3 2 31 0,6 2 2 16,1 3 10-16,6 4 38 0,6 0 39 15,2 2 71-15,3 0-11 0,-4-2-89 16,-4-1-26-16,-3 0 32 0,-7-1 6 0,-5 0-19 16,-3 1-22-16,-1-1-7 0,-4 0 32 15,-6 1 16-15,-6 1 16 0,-3-1-1 16,-4-2-15-16,-1 0-17 0,1-3-53 16,1-4 0-16,2-2-94 0,0-2-24 15,2-1-59-15,3 0-78 0,2-5-279 0,0 1-116 16,7-1-167-16,3-4-305 0</inkml:trace>
  <inkml:trace contextRef="#ctx0" brushRef="#br0" timeOffset="35153.26">4686 3449 2470 0,'0'0'756'0,"0"0"-425"0,0 0-60 16,0 0-76-16,0 0-128 0,0 0-67 15,0 0-95-15,0 0-69 0,0 0-50 16,0 0 144-16,0 0 70 0,28 79 20 16,-18-51 40-16,0 2 13 0,0-3-35 15,-1 0-22-15,-1 0-1 0,1-3 14 16,-2-1-17-16,2-2-12 0,-1-3-23 16,-2-3-103-16,0-1-99 0,-3-3-68 0,0-4-115 15,-3-1-90-15,0-2-291 0,-3-4-659 16</inkml:trace>
  <inkml:trace contextRef="#ctx0" brushRef="#br0" timeOffset="35298.01">4739 3725 1178 0,'0'0'1378'0,"0"0"-1068"16,0 0-38-16,0 0-13 0,0 0-97 16,0 0-162-16,0 0-35 0,101-67-32 15,-64 55 19-15,3 3-108 0,-1 2-35 16,0 0-86-16,-3 2-165 0,-9 1-369 15,9-4-661-15</inkml:trace>
  <inkml:trace contextRef="#ctx0" brushRef="#br0" timeOffset="35506.69">5577 3389 218 0,'0'0'2425'0,"0"0"-1979"16,0 0-212-16,0 0-53 0,0 0-74 16,0 0-107-16,0 0-3 0,94-49-25 15,-66 44-4-15,3 1-6 0,-3 3-73 16,0 1-93-16,-4 0-62 0,-6 4-50 16,-3 2-153-16,-7 0-203 0,-4 0-343 15</inkml:trace>
  <inkml:trace contextRef="#ctx0" brushRef="#br0" timeOffset="35670.97">5672 3499 1336 0,'0'0'777'0,"0"0"-221"15,0 0-122-15,0 0-96 0,0 0-182 16,0 0-99-16,78-28-57 0,-51 18-1 0,5 1-28 16,-2 0-3-16,2 1 10 0,-2 3-54 15,-5 0-95-15,-1 1-63 0,-5 2-29 16,-5 0-69-16,-4-1-183 0,-6 2-301 15</inkml:trace>
  <inkml:trace contextRef="#ctx0" brushRef="#br0" timeOffset="40005.9">7678 3192 1117 0,'0'0'761'0,"0"0"-378"0,0 0-102 0,0 0-7 16,0 0-49-16,0 0-33 0,0 0 31 15,0 0-20-15,0 0-36 0,0 0-13 16,-15-15-21-16,15 15-40 0,0 0-40 16,0 0-19-16,0 0-34 0,0 0-10 15,0 0-21-15,0 0-31 0,0 1-41 0,0 1-30 16,0 5-12-16,0 3 29 15,0 6 90-15,2 2 26 0,1 3 7 0,1 1-5 16,1 2 14-16,-1-3-13 0,1 0 13 16,1-1-1-16,0 0-2 0,0-4-13 15,-2 1-29-15,2-3-82 0,-2-1-67 16,-1-3-45-16,0 0-52 0,1-4-70 16,2-1-33-16,-1-2-278 0,7-3-553 0</inkml:trace>
  <inkml:trace contextRef="#ctx0" brushRef="#br0" timeOffset="40404.6">7946 3192 1246 0,'0'0'1062'0,"0"0"-804"15,0 0-48-15,0 0 2 0,36-69-33 16,-19 54-13-16,-1 5-20 0,1 1-82 15,2 1-39-15,3 3-22 0,2 4-3 16,-1 1-15-16,-4 0 15 0,1 1-23 16,-1 5-18-16,-6 5-48 0,2 1-10 15,-4 3-16-15,-2 2 23 0,-3 2 15 16,-5 2 32-16,-1 1 29 0,0 2 16 16,-9 0 2-16,-4 2 40 0,-4-1 9 15,-3 0-22-15,1-2 3 0,-1 1-16 16,2-6-15-16,3-3-1 0,4-5-26 0,3-2 26 15,5-3 11-15,-1-1 21 0,1-3 6 16,3 0 7-16,0-1 38 0,0 0 70 16,0 0 40-16,0 0-1 0,4 0-35 15,-1 0-59-15,6-2-41 0,-1-2-57 16,4-1-30-16,10-3-10 0,3 1 12 0,7-4-27 16,6 1-105-16,2-2-67 0,5 2-36 15,1-1-50-15,1-4-157 0,-3 2-301 16,-13 5-544-16</inkml:trace>
  <inkml:trace contextRef="#ctx0" brushRef="#br0" timeOffset="40701.26">8744 3148 1505 0,'0'0'1026'0,"0"0"-781"15,0 0-56-15,0 0 39 0,0 0-5 16,0 0-61-16,0 0-70 0,0 0 5 15,0 0-18-15,0 0-38 0,0 0-41 0,-5-6-85 16,10 7-51-16,6 4 7 0,4 2 75 16,4 4 38-16,4 2 16 0,2 3 41 15,-1-1 32-15,-3 0-22 0,-1 1-23 16,-5-2-27-16,-5 0-1 0,-1-2 0 16,-3 1 16-16,-2-3-15 0,0 2-1 15,-2-4-13-15,-2 3 1 0,0-1 8 16,0-2-15-16,-2-1 18 0,-6 0 0 15,-1-1 1-15,-1 1-15 0,-4-3-65 16,-2 0-161-16,-4-3-195 0,-2-1-245 16,6 0-576-16</inkml:trace>
  <inkml:trace contextRef="#ctx0" brushRef="#br0" timeOffset="40877.5">8812 3132 1381 0,'0'0'400'0,"0"0"-295"0,0 0-105 0,0 0 0 16,0 0 35-16,97-59-35 0,-68 50-10 16,1 3-39-16,0 1 36 0,-1 1 12 15,-2 0-18-15,-2 1-63 0,-5 1-77 16,0 0-72-16,-3-2-65 0,-4 0-63 0,-2 1-221 16</inkml:trace>
  <inkml:trace contextRef="#ctx0" brushRef="#br0" timeOffset="41222.18">9344 3010 1536 0,'0'0'792'15,"0"0"-279"-15,0 0-141 0,0 0-111 16,0 0-99-16,0 0-107 0,0 0-55 16,0 0-45-16,0 0-15 0,0 0 60 15,0 0 10-15,-36 56 15 0,27-40-23 16,2 2 1-16,1 1-3 0,1-1-12 0,5 1-7 15,0 2-7-15,0-2 26 0,8 1-16 16,4 2-3-16,2-1-6 0,2 0 12 16,4-3-6-16,0-2 19 0,2-3 3 0,1-4 23 15,-4-3 18-15,1-3 7 16,0-3 22-16,-4 0 3 0,0-3 12 0,-5-2 6 16,-3-1 25-16,-4-3 38 0,-4-1 39 15,0-2-26-15,-3-1-99 0,-7-1-19 16,0 3-22-16,-3-2-30 0,0 3-3 15,-3 3-37-15,3 0-37 0,1 5-68 16,-2 0-60-16,2 2-74 0,3 0-83 16,1 2-116-16,2 4-26 0,5 0-202 15,0 0-349-15</inkml:trace>
  <inkml:trace contextRef="#ctx0" brushRef="#br0" timeOffset="41835.28">9847 3102 2500 0,'0'0'496'0,"0"0"-182"0,0 0-9 16,0 0-84-16,0 0-120 0,0 0-101 16,0 0-66-16,0 0-41 0,0 0-25 15,0 0 15-15,1 23 117 0,2-10 4 16,-1-1 27-16,-1 1-18 0,1 1 0 15,-2-4-10-15,0-1-1 0,0-2-2 16,0-1-1-16,0-2-47 0,0-2 4 16,0 0 6-16,0 0 10 0,0-2 28 15,-2 0 61-15,2 0 43 0,0 0 10 0,0-6 15 16,0-4-44-16,0-4-85 0,0-4-104 16,0-5-25-16,3 1 15 0,3 2 22 15,0 3 60-15,2 4-6 0,-1 6 0 16,1 0-3-16,-2 3 41 0,-1 3 9 15,-1 0-6-15,-1 1 13 0,-1 0-16 16,-1 0-23-16,2 0-60 0,1 3 10 0,4 4 58 16,0 0 15-16,2 1 12 0,-2 1-9 15,-1 0 0-15,1-2 13 0,-2-2-13 16,-1-2 10-16,-3 0 0 0,0-3 6 16,1 0 13-16,-2 0 25 0,-1 0 16 15,0 0 23-15,2 0-24 0,1-3-11 16,4-3 2-16,0-3-60 0,2-1-3 15,3-3-32-15,-3 1-6 0,3 1 16 16,-1-1 10-16,-1 2 10 0,1 0-2 0,1-2 4 16,-3 2 17-16,1-1 5 15,-1 4 13-15,-2 1 19 0,-3 3 3 0,-1 1-1 16,-1 2-4-16,1 0-52 0,0 0-101 16,1 2-44-16,3 4 107 0,2 3 25 15,1 2 13-15,0 1 0 0,-2 1-2 16,1 0-42-16,-3 0-1 0,2-2 4 0,-5 1 6 15,2-2-25-15,-1 1-23 0,-1-1-64 16,0-1-119-16,-2-1-34 0,-1-2-195 16,0-1-243-16,0-2-567 0</inkml:trace>
  <inkml:trace contextRef="#ctx0" brushRef="#br0" timeOffset="42418.89">10426 2996 85 0,'0'0'2199'0,"0"0"-1679"16,0 0-273-16,0 0-158 0,0 0-89 16,0 0-23-16,0 0-31 0,0 0 54 15,0 0 70-15,0 0 10 0,19 39-10 16,-16-29-3-16,0-2-16 0,0 1-13 16,-2-2-9-16,-1 0-10 0,0-2-6 15,0 1-11-15,0-3 10 0,0 0 11 0,0-2-23 16,0 0-1-16,0-1 1 0,0 0 10 15,0 0 31-15,0 0 48 0,0-2 9 16,0-3 34-16,0-5 66 0,0-2-198 16,4-4-12-16,1-2-46 0,-1-2 24 15,5 2-7-15,-2 2 41 0,1 5 15 16,0 1 0-16,-2 4 23 0,-2 1-22 0,0 3 13 16,0 0-10-16,-1 2-19 0,0 0 0 15,0 0-35-15,0 0-53 0,4 2-3 16,5 3 91-16,-1 0 15 0,-1 1 1 15,5 2-16-15,-4 2-15 0,1-1 0 16,-1 0 14-16,0 1 1 0,-4-2 0 16,-2-1-3-16,0-1-25 0,-4-2-3 15,2-1 27-15,-3-2 1 0,0 0 0 16,1-1-28-16,1 0 5 0,-2 0 26 0,4 0 52 16,2-4 102-16,4-5-31 0,3 0-107 15,3-5-16-15,-2 1-2 0,1-1-13 16,1 1 15-16,-5 3 35 0,-1 1-11 15,-4 2 5-15,0 4 30 0,-3 0-9 0,0 3-19 16,-2 0-29-16,1 0-2 0,1 0-41 16,-1 0-30-16,2 0-48 0,1 5-10 15,2 4 110-15,2 0 16 0,1 3-16 16,0 2-3-16,-1-1-13 0,0 0-3 16,0-2 1-16,-1-1-11 0,-3 0-31 15,1-3-57-15,-2 0-67 0,1-2-47 16,-4-1-61-16,0-3-70 0,-1 0-245 15,0-1-491-15</inkml:trace>
  <inkml:trace contextRef="#ctx0" brushRef="#br0" timeOffset="42775">10893 2552 2989 0,'0'0'352'0,"0"0"-292"15,0 0 54-15,0 0-22 0,0 0 76 16,0 0-14-16,0 0-104 0,0 0-50 16,0 0-78-16,0 0-20 0,33-9 35 15,-24 17 35-15,0 2-23 0,-1 2-88 16,-2-1-17-16,1 2 16 0,-4-1 21 16,-1-1 46-16,-1 0 18 0,1 0 1 15,-2-2 25-15,1 0 13 0,-1-2 15 16,2-2 1-16,-1-2 18 0,-1 0 30 0,5-1 125 15,-2-1 63-15,6 2-17 0,4-3-19 16,9 0-27-16,8 0-31 0,6-2-71 16,4-6-71-16,1 0-62 0,-4-3-11 15,-4 4 20-15,-5-3 18 0,-7 3 13 16,-5 2-15-16,-4 0 24 0,-5 3-19 0,-4 1-27 16,-2 1-80-16,-1 0-150 15,0 0-166-15,0 0-248 0,-7 2-500 0,0 2 462 16</inkml:trace>
  <inkml:trace contextRef="#ctx0" brushRef="#br0" timeOffset="44207.89">12888 2828 186 0,'0'0'1137'0,"0"0"-555"0,0 0-124 15,0 0-103-15,0 0-101 0,0 0-65 16,0 0-49-16,0 0-9 0,0 0-14 15,0 0-12-15,0 0 2 0,-3-2-16 16,2 2-40-16,-1 0-51 0,1 2-20 16,-1 0-31-16,-1 5-21 0,-4 3 34 15,-2 5 29-15,-5 5 9 0,2 4 16 0,-3 3-4 16,0 3-10-16,-1 3-2 0,3-1 25 16,1 3 7-16,1 0-7 0,3-2-25 15,0 1 0-15,0-2-1 0,4-2-1 16,1-1-1-16,3-2-13 0,0-1-3 15,11-1-3-15,8-1-35 0,7 0-38 16,8 0 35-16,7-3-16 0,5-3-105 0,-1-2-184 16,-11-6-300-16,9-2-799 0</inkml:trace>
  <inkml:trace contextRef="#ctx0" brushRef="#br0" timeOffset="45554.12">14134 2998 157 0,'0'0'397'0,"0"0"-45"0,0 0-52 16,0 0-26-16,0 0-40 0,0 0-62 0,0 0-45 15,0 0-11-15,0 0-5 0,0 0-5 16,0-7 8-16,0 7 18 0,0 0 45 16,0 0-45-16,0 0-42 0,0 0-3 15,0-1 2-15,0 1 4 0,0 0-4 16,0 0 3-16,0 0 0 0,0 0 3 16,0 0-16-16,0 0-6 0,0 0-13 15,0 0-10-15,0 0-28 0,0 0-20 16,0 0 0-16,0 0 20 0,0 0 0 15,0 0-20-15,0 0-2 0,0 0 1 0,0 0 12 16,0 0 3-16,0 0-4 0,0 0 7 16,0 0-16-16,0 0-3 0,0 0-1 15,0 0-21-15,0 0-19 0,0 0-15 16,0 1 2-16,0 2-5 0,0 2-36 0,0 4 29 16,0 5 53-16,3 3 13 0,-3 1 19 15,0 0 28-15,0 1-2 0,-1 0-17 16,-4-1-6-16,1 0-3 0,-2-2 0 15,2-1-16-15,0-2-2 0,1 0-1 16,0-3 0-16,2 2 16 0,-1-2 3 16,1-1-18-16,1 0-1 0,0-2-1 15,0-2 0-15,0-2-3 0,0 0-27 16,4-2-16-16,2 2 15 0,4-1 32 16,4-1 28-16,6 0 10 0,4 0-6 15,3-1-32-15,5 0-23 0,-2 0-65 0,2 0-39 16,-5-1-79-16,-3-1-69 0,-4-1-94 15,-3 0-109-15,-5 2-278 0,-3-2-412 16</inkml:trace>
  <inkml:trace contextRef="#ctx0" brushRef="#br0" timeOffset="45790.94">14397 3197 1823 0,'0'0'1031'16,"0"0"-618"-16,0 0-16 0,0 0 13 15,0 0-55-15,0 0-93 0,0 0-80 16,0 0-85-16,0 0-48 0,0 0-49 16,0 0-15-16,-5-6-55 0,5 10-50 15,0 3-49-15,0 6 49 0,0 5 101 16,3 1 7-16,1 3 10 0,1-1 1 16,1 0-2-16,-1-3-34 0,0 1-69 0,1-2-90 15,-1-1-65-15,1 0-74 0,-2-2-91 16,2-1-92-16,0-2-132 0,1-3-631 15</inkml:trace>
  <inkml:trace contextRef="#ctx0" brushRef="#br0" timeOffset="61624.79">14709 3231 116 0,'0'0'183'0,"0"0"-30"0,0 0-65 15,0 0-26-15,0 0 2 0,0 0-63 16,0 0 15-16,0 0-3 0,0 0-10 16,-1-12 39-16,-2 12 14 0,3-2 28 15,0 1-5-15,0 0-27 0,-1 0 0 0,-1 0-36 16,2-2-4-16,-3 2-12 0,2-1-1 15,-2 0-28-15,0-1 8 0,0 0 21 16,0 0 2-16,0 2 83 0,0-2 101 16,-1 0 6-16,2 2-30 0,0-2-9 15,1 3-23-15,1-1-26 0,0 1-36 16,-2 0-6-16,2 0 15 0,0 0-6 16,-1 0-12-16,1 0-8 0,0 0-2 15,0 0 3-15,0 0 9 0,0 0-3 16,0-1-10-16,0 1-22 0,0 0-3 0,0 0 12 15,0 0 13-15,0 0 1 0,-2 0-21 16,2 0-12-16,0 0 0 0,0 0 13 16,0 0 3-16,0 0 10 0,0 0-10 15,0 0-6-15,0 0-10 0,0 0-15 0,0 0-1 16,0 0-26-16,0 0-35 16,0 0-22-16,0 0-26 0,3 0-14 0,5 0 104 15,4 0 19-15,4 0 61 0,4 1 10 16,3-1-10-16,-1 0-35 0,0 0-23 15,-1-1 0-15,-1-2 10 0,-1 2-13 16,1-1-13-16,-1-1 11 0,0 2-11 16,-1-1-3-16,-2 0-29 0,-1 2 3 15,-7-2-9-15,-2 2-4 0,-4 0-22 0,-1 0-26 16,-1 0-36-16,0 0-101 0,0 0-163 16,0 0-169-16,-1-1-246 0</inkml:trace>
  <inkml:trace contextRef="#ctx0" brushRef="#br0" timeOffset="65051.88">15633 2980 304 0,'0'0'232'0,"0"0"-138"0,0 0-2 0,0 0 45 0,0 0 48 15,0 0 43-15,0 0-10 0,0 0-13 16,0 0-10-16,0 0-29 0,-1 1-36 15,1-1-30-15,0 0-13 0,0 0-3 16,0 0 4-16,0 0 5 0,-3 0-3 16,3 0 7-16,-1 0 12 0,-1-1 16 15,1-1-3-15,-1-1-52 0,-1 1-47 16,0-2-23-16,0 2-22 0,1-1 22 16,0 1 23-16,1 0-7 0,1 2 0 15,0 0-4-15,0-1 36 0,0-1-7 16,0 1-27-16,1-1-14 0,6-3-44 0,8 0-90 15,2-1 25-15,6 0 16 16,4 2 7-16,4 3 12 0,-3 1-3 16,0 4-14-16,-5 7-2 0,-1 4-1 0,-4 3 69 15,-2 5-14-15,-3 0 32 0,-4 1 4 16,-6 3 3-16,-3 0 0 0,-2 3 29 16,-11 0-3-16,-3 0 35 0,-4 1 27 0,-2-2-47 15,-2-4-21-15,3-4-17 0,3-6 19 16,5-3 24-16,6-6 11 0,4-3 24 15,2-2 31-15,-1-1 3 0,2 0-28 16,0 0-4-16,0 0-17 0,0 0-5 16,0 0 37-16,0 0 10 0,0 0-35 15,3 0-23-15,4-5-44 0,7 0-6 16,4-5-60-16,8 1-28 0,4-3 18 16,3 2 20-16,1 0-39 0,-1 2-10 15,1 0-42-15,-2 0-9 0,1 0-52 0,-2 2-59 16,-1 0-20-16,-3-1-73 15,-1 0-62-15,-3 1-102 0,-8 0-199 0</inkml:trace>
  <inkml:trace contextRef="#ctx0" brushRef="#br0" timeOffset="65398.87">16372 3070 1596 0,'0'0'655'0,"0"0"-205"0,0 0-142 15,0 0-55-15,0 0-2 0,0 0-23 16,0 0-83-16,0 0-63 0,0 0-52 15,0 0-30-15,0 0-44 0,-50 0-16 16,34 5 10-16,0 1 15 0,1 2-15 16,3 2 0-16,2-1-1 0,1 2-16 15,4-1-18-15,2 2 18 0,1 0 16 16,2 2 4-16,0 0 5 0,5 1 23 16,6 0-26-16,2-1 44 0,4-1-40 0,2-2 41 15,3-4 3-15,-1-1 29 0,1-4 28 16,-2-2 46-16,0 0-30 0,-2 0 16 0,-3-7 6 15,-2-1 38-15,-1-3-48 16,-5-2 19-16,-4-2 13 0,-3-3-18 0,0-3-27 16,-9-3-28-16,-4 1-44 15,-1-1-3-15,-3 5-13 0,-1 2 13 0,1 3-18 16,0 4-60-16,1 4-9 0,-3 0-102 16,3 5-75-16,-1 1-111 0,4 0-83 15,0 9-116-15,4 4-404 0,5-3 271 16</inkml:trace>
  <inkml:trace contextRef="#ctx0" brushRef="#br0" timeOffset="66128.69">17002 3094 1497 0,'0'0'640'16,"0"0"-362"-16,0 0-139 0,0 0 68 15,0 0-18-15,0 0-86 0,0 0-84 16,0 0-19-16,0 0-51 0,0 0-49 15,0 0-28-15,-8 9 128 0,5 1 3 16,1 2 94-16,-1 1-8 0,1-1-28 0,0 0 10 16,-1 0-36-16,0-2-19 0,-1 2 6 15,0-2-3-15,-1-1 1 0,2 1-18 16,-1-2 0-16,-1-2 15 0,3-1-17 16,-1-2-51-16,3-1-23 0,-1-2-6 0,1 0 80 15,0 0 68-15,-2 0 27 0,1-5 17 16,-1-6-86-16,-2-3-26 0,1-4-51 15,0-3-103-15,2 1 113 0,1 2 22 16,0 1 38-16,3 4-6 0,-1 3-13 16,4 2 0-16,-3 3 34 0,0 0 10 15,0 2-5-15,0 2 15 0,-3-1-54 16,4 2-45-16,-3 0-92 0,1 0-46 16,1 0-10-16,1 6 45 0,2 0 135 0,4 0 13 15,2 4 19-15,-4-3-19 0,1 0-1 16,-1-1-2-16,-3-1 3 0,-2-1-1 15,-2-1-19-15,1 0 20 0,-2-3 36 16,0 1-1-16,0-1-2 0,0 0-1 16,0 0 32-16,0 0 55 0,0-1 19 15,0-3 7-15,0-4-145 0,3-2 0 16,2-4-77-16,4-1 6 0,2 0 26 16,3-1-3-16,3 2 13 0,0 3-62 15,3 0 37-15,-3 4 60 0,-1 0 0 0,-3 3 20 16,-3 2 15-16,-1 2-35 0,-2 0-23 15,3 1-2-15,-2 4 25 0,0 2 45 16,-2 0 6-16,1 2-51 0,0 1-3 16,-2 2-30-16,-1 1 31 0,-2 0 1 0,-2 0-32 15,0 1 8-15,-3 0-72 0,-5-1-42 16,-3 0-120-16,-4-1-117 0,5-5-278 16,-5 0-522-16</inkml:trace>
  <inkml:trace contextRef="#ctx0" brushRef="#br0" timeOffset="66692">17458 3018 2117 0,'0'0'547'0,"0"0"-505"0,0 0-42 16,0 0-42-16,0 0 39 0,0 0 3 15,0 0 19-15,0 0 39 0,0 0 29 16,0 0-16-16,3 46-30 0,-3-38-15 0,-2 1-23 15,-2-2 1-15,1-2 24 0,0 1-27 16,-1-2 25-16,0 0 0 0,1 0 16 16,0-3-42-16,-2 0-20 0,2-1 20 15,0 0 13-15,-1-1 64 0,-1-5-77 16,-1-6-3-16,-2-1-71 0,4-2 29 16,1-2 44-16,3 2 1 0,0 2-13 15,3 0-12-15,1 4 25 0,2 2 3 16,-1 3 58-16,-2 2-58 0,1 1-3 15,-3 1-18-15,3 0-88 0,2 0-39 16,2 2 110-16,4 3 35 0,0 3 90 0,0 0-58 16,0 0-32-16,-3-2-1 0,-3-1-18 15,2 0 18-15,-5-2-25 0,2 1 26 16,-2-3 1-16,-2 0-1 0,0 0-22 16,-1-1-30-16,2 2-12 0,-2-2 32 15,0 0 32-15,0 0 61 0,0 0 19 0,0-3 20 16,1-4-42-16,2-4-58 15,2-2-103-15,2-1 10 0,-2 3 64 0,3 0 9 16,-2 5 40-16,-2 2 5 0,-1 2 33 16,-2 0 61-16,3 2-119 0,1 0-32 15,1 0-39-15,4 0 46 0,4 0 25 16,1 0 25-16,3 2 2 0,-2 3-27 16,-2 1-26-16,-2 2-15 0,-3-1-37 15,-2 3-86-15,-4 0 99 0,-2 0-41 16,-1 3 21-16,0 1 17 0,-3 0 4 15,-5 3-50-15,-2 0-250 0,-1 1-88 0,2-6-95 16,-5 3-150-16</inkml:trace>
  <inkml:trace contextRef="#ctx0" brushRef="#br0" timeOffset="67301.98">18007 2663 176 0,'0'0'551'0,"0"0"-98"0,0 0-79 16,0 0-110-16,0 0 12 0,0 0-1 0,0 0-29 15,0 0-108-15,0 0-6 0,8-67-4 16,-6 65 1-16,-1-1-11 0,2 0-4 15,3 2-40-15,7-1-74 0,4 1-77 16,11 1 4-16,9 0 0 0,9 10 73 0,4 2 15 16,3 6 32-16,1 6-18 0,-5 1-29 15,-6 5 0-15,-3 3-43 0,-7 5-4 16,-7 0 47-16,-8 5 22 0,-8 2-6 16,-10-1-16-16,-7 0 0 0,-16 0 16 15,-9-1 10-15,-11-1-14 0,-12 0-12 16,-7-5-99-16,-6-1-106 0,-2-3-171 15,2-4-167-15,19-11-516 0</inkml:trace>
  <inkml:trace contextRef="#ctx0" brushRef="#br0" timeOffset="73922.92">4856 5127 328 0,'0'0'268'16,"0"0"-99"-16,0 0-29 0,0 0-19 15,0 0-14-15,0 0 4 0,0 0-7 16,0 0-19-16,0 0-20 0,0 0-13 15,2-6-19-15,-2 6-17 0,0 0 0 16,0 0 0-16,0 0 10 0,0-1 7 16,0 1-1-16,0 0-2 0,0 0 2 15,1 0-6-15,-1 0 7 0,0 0 15 0,0 0 8 16,0 0-4-16,0 0-7 0,0 0-9 16,0 0 9-16,0 0 4 0,0 0 12 15,0 0 14-15,0 0 9 0,0 0 13 16,0 0-7-16,0 0-16 0,0 0-28 0,0 0-17 15,0 0-13-15,0 0-13 0,0 0 19 16,0 0-22-16,0 0 0 0,0 0-13 16,0 0 13-16,0 0 0 0,0 0 23 15,0 0 16-15,0 0 2 0,0 0 4 16,0 0 4-16,0 0-1 0,0 0-16 16,0 0-18-16,0 0-14 0,0 0 0 15,0 1 1-15,0-1 2 0,0 2-3 0,0-2-22 16,0 0-27-16,0 0-34 0,0 0-7 15,0 1 13-15,0 0-10 0,3 1-36 16,0 0 52-16,0 1 32 0,1-1 10 16,-1 2-7-16,0-3 14 0,-3 2 6 15,4 0 3-15,-3-1-26 0,1 2 3 16,2-2 34-16,-2 2-16 0,-1 2 18 16,2-4 13-16,0 2-11 0,0-3 1 15,0 3 0-15,-2-3 20 0,2 1-10 0,-3-1-10 16,2-1 13-16,2 0-12 0,0 0 47 15,2 0 17-15,3 0 36 0,2 0-27 16,1 0-32-16,1 0-19 0,-1 0 3 16,2-3-13-16,-3-1 7 0,1 1 9 15,-2-2 3-15,0-2 1 0,-3 2 22 16,0-1 12-16,-2-1 14 0,-1-1 95 0,-4-1-10 16,0-2 6-16,0-2-55 0,-3-3-51 15,-6-2-12-15,-1-2-57 0,-4-6 6 16,1-1-18-16,-3-3 9 0,0 4-10 15,2-2 13-15,1 4-1 0,-1 1 1 16,3 3 29-16,1 2-28 0,2 3 62 16,2 1-9-16,3 1 9 0,0 2-13 15,3 3-12-15,0-3 0 0,0 4-37 16,0-3-1-16,3 3-16 0,4-1-21 16,2-1-58-16,2 0 7 0,5 0-44 0,6 0-11 15,4 3 4-15,3-1-23 0,2 3-21 16,1 4-112-16,-2 6-92 0,-5 5-34 15,-8 1-275-15,-7 9-487 0</inkml:trace>
  <inkml:trace contextRef="#ctx0" brushRef="#br0" timeOffset="74087.25">4939 5012 1064 0,'0'0'505'15,"0"0"-200"-15,0 0-305 0,0 0-26 16,0 0-42-16,86-36-52 0,-54 30-95 0,1-3 23 16,0 3 52-16,-7 3-343 15</inkml:trace>
  <inkml:trace contextRef="#ctx0" brushRef="#br0" timeOffset="75760.16">5470 5071 361 0,'0'0'512'0,"0"0"-121"15,0 0-108-15,0 0-7 0,0 0-65 0,0 0-39 16,0 0-49-16,0 0-3 0,0 0 25 15,0 0 0-15,0 0-16 0,-10-21-4 16,9 21-3-16,-1 0-7 0,1 0-7 16,-2 0-22-16,1 0-9 0,-2 0-14 15,1 0-28-15,-4 0-33 0,-4 4-2 0,-3-1-16 16,-1 3 3-16,-3 4 10 16,0-3 1-16,2 4 1 0,-3 0-18 0,5 2-3 15,1-1 6-15,1-1 13 0,2 2-16 16,3-1 3-16,0 0-13 0,2 1 29 15,2-1-2-15,2-1-39 0,1 0-51 16,0-2-39-16,6 1-17 0,4-2 23 16,7 1 64-16,2-1 47 0,4-2 14 15,3-1 16-15,0 0-16 0,1-3-25 16,-2-2-53-16,-1 0-105 0,1 0-5 16,-1-6-87-16,-6 2-330 0,6-6-669 0</inkml:trace>
  <inkml:trace contextRef="#ctx0" brushRef="#br0" timeOffset="75993.37">5646 5036 2259 0,'0'0'571'0,"0"0"-186"0,0 0-98 16,0 0-34-16,0 0-30 0,0 0-84 15,0 0-139-15,0 0-31 0,0 0-61 16,0 0-34-16,2 3-16 0,0 6 22 15,4 4 73-15,0 4 31 0,0 1 16 16,-2 0-2-16,2 0-11 0,-3-3-3 16,1 1-41-16,-1-1-29 0,-2-2-38 0,1-3-33 15,-2 0-67-15,1-2-53 0,-1-2-76 16,0 0-160-16,0-2-199 0</inkml:trace>
  <inkml:trace contextRef="#ctx0" brushRef="#br0" timeOffset="76254.89">5806 5000 1683 0,'0'0'423'0,"0"0"-219"0,0 0-30 16,0 0-25-16,0 0-117 0,0 0-32 16,0 0-90-16,0 0 90 0,0 0 9 15,0 0 53-15,-81 47-33 0,71-37-29 16,5 0-36-16,0 1 4 0,1-3 32 15,2 3 27-15,1-4 12 0,1 3-39 16,0-4-21-16,0 1 18 0,1-2-45 0,7-2 2 16,1 3 21-16,5-2 25 0,3-2 19 15,2 1 10-15,7-3-10 0,1 0-19 16,5 0-106-16,1-5-72 0,0-2-159 16,-9 1-213-16,11-5-583 0</inkml:trace>
  <inkml:trace contextRef="#ctx0" brushRef="#br0" timeOffset="76485.91">6315 4892 2312 0,'0'0'439'0,"0"0"-349"0,0 0-90 16,0 0-13-16,0 0 13 0,0 0 0 16,0 0-6-16,86-55-46 0,-63 47 14 15,2 3-62-15,-1 1-46 0,-5 4-103 16,-6 0-179-16,-2 0-210 0,-6 4-480 0</inkml:trace>
  <inkml:trace contextRef="#ctx0" brushRef="#br0" timeOffset="76629.12">6416 4973 443 0,'0'0'476'0,"0"0"-182"0,0 0 145 0,0 0-33 16,0 0-156-16,0 0-86 0,0 0-89 15,79-20-37-15,-56 13-38 0,-1 1-64 16,-1 0-88-16,-2 0-68 0,-5 1-166 16,-3 1-259-16,0 1-470 0</inkml:trace>
  <inkml:trace contextRef="#ctx0" brushRef="#br0" timeOffset="79271.95">7423 4677 166 0,'0'0'346'0,"0"0"-128"0,0 0-61 16,0 0-14-16,0 0-9 15,0 0-30-15,0 0-23 0,0 0-12 0,0 0-4 16,0 0-13-16,-3 0-7 15,3 0 8-15,0 0 25 0,0 0 22 0,0 0 24 16,-1 0 5-16,1 0 14 0,0 0 0 16,0 0-17-16,0 0 0 0,0 0 6 15,0 0-3-15,-2-1-17 0,2 0-3 16,0-2-13-16,-1 1 3 0,1-1-4 16,0-1 17-16,0 0 8 0,3 2-47 15,4-3-57-15,3-2-16 0,6-1-22 16,4-1-38-16,6 2 6 0,4-3 16 15,1 3 6-15,-4 3 30 0,-1 2-20 0,-5 2-42 16,-5 0-19-16,-2 5 35 0,-2 5-9 16,-2 1-20-16,-4 4 4 0,-3-1 21 15,-3 5 19-15,0 2 33 0,-8 2 35 16,-6 3 7-16,-3 0 13 0,-5 2-27 16,-2-1-6-16,1-3-21 0,4-3 0 15,3-6-1-15,6-2-2 0,3-5-21 0,1-2 7 16,6-5 13-16,-1 1-10 0,1-1 10 15,0-1-12-15,0 0 15 0,0 0 23 16,1 0 66-16,3 0 0 0,-1 0-25 16,2-1-46-16,3-1-17 0,8 1 20 15,7-3 18-15,13-2-4 0,6-2 3 0,7-4-38 16,3-3-64-16,3 0-127 0,-5-2-71 16,-4 0 5-16,-7 3-115 0,-8 1-169 15,-10 5-195-15</inkml:trace>
  <inkml:trace contextRef="#ctx0" brushRef="#br0" timeOffset="79588.32">8102 4686 1626 0,'0'0'626'0,"0"0"-164"15,0 0-124-15,0 0-28 0,0 0-56 16,0 0-49-16,0 0-45 0,0 0-49 16,0 0-39-16,0 0-16 0,0 0-25 15,-15 7-31-15,10-4-28 0,0 3-10 16,-3 0 13-16,2 2 4 0,0 0-26 15,0-2-80-15,5 2-33 0,1 1-29 0,4-1 21 16,5 0-27-16,4 2 52 0,4 0 50 16,0-4 22-16,5 1 26 0,1-2 3 15,0-4-3-15,-3-1 45 0,3 0 31 16,-3-5 30-16,-1-3 36 0,0-2 34 16,-6-2 32-16,1 0 18 0,-5-2-38 15,-5-2 12-15,-1 0 11 0,-3 1 5 16,-4-1-19-16,-6 1-27 0,-6 2-51 15,0-1-74-15,-7 2-40 0,0 2-50 16,-4 0-57-16,-1 5-82 0,5 2 18 16,0 3-236-16,3 0-214 0,8 4-436 0,1 10-256 15</inkml:trace>
  <inkml:trace contextRef="#ctx0" brushRef="#br0" timeOffset="80040.56">8701 4598 1934 0,'0'0'641'0,"0"0"-345"16,0 0-184-16,0 0-79 0,0 0-33 15,0 0-39-15,0 0-64 0,0 0 40 16,0 0 62-16,0 0 1 0,16 72 0 15,-10-54 16-15,-2 0-16 0,-1-1-16 0,1-4-23 16,-2 0-51-16,-2-1 42 0,0-2 3 16,0-2-26-16,-3-2-72 0,-3-2-51 15,2-2-69-15,-3-2-75 0,-1 0 26 16,1-7 35-16,-1-2-29 0,2-4 306 0,1-2 58 16,4-5 268-16,1-1 130 0,0-1 41 15,0-2-118-15,0 5-117 0,3 2-21 16,1 6-19-16,-2 2-18 0,1 5-32 15,0 2-62-15,-2 0-21 0,3 2-89 16,-1 0-54-16,4 0-104 0,5 2 18 16,5 3 140-16,6 2 3 0,-1 1-3 15,2-2-6-15,1 4-48 0,-2-4-13 16,-1 2 9-16,2-2 26 0,3 0-54 16,2 0 5-16,0-1 20 0,-2-4-87 15,-5 2-61-15,-3-3-11 0,-6 0-23 0,-2-3-153 16,-5-3-157-16,-5 0-252 0</inkml:trace>
  <inkml:trace contextRef="#ctx0" brushRef="#br0" timeOffset="80231.2">9034 4446 258 0,'0'0'1770'0,"0"0"-1243"0,0 0-134 16,0 0-47-16,0 0-44 0,0 0-75 15,0 0-126-15,0 0-101 0,0 0-45 16,0 0-37-16,0 0-44 0,-4 14 59 15,4 3 48-15,1 1 16 0,1 2-10 16,1 2 13-16,1 0-3 0,0-1-67 16,0-1-89-16,2-2-51 0,-3-1-50 15,2-2-8-15,-2-2-55 0,1-1-144 0,0-5-285 16</inkml:trace>
  <inkml:trace contextRef="#ctx0" brushRef="#br0" timeOffset="80477.28">9311 4377 1907 0,'0'0'760'0,"0"0"-262"0,0 0-163 16,0 0-89-16,0 0-85 0,0 0-161 16,0 0 0-16,0 0-129 0,0 0-48 15,0 0 177-15,0 0 3 0,23 79 45 16,-17-51-7-16,0 2-38 0,-1-1-3 15,-4 0 0-15,1-1 0 0,-2-1-3 16,0 0-10-16,0-1 0 0,0-3-34 16,0-1-70-16,0-2-52 0,0-2-109 0,0-2-104 15,0-2-90-15,0-4-282 0,4-2-599 0</inkml:trace>
  <inkml:trace contextRef="#ctx0" brushRef="#br0" timeOffset="81029.02">9517 4599 2113 0,'0'0'569'16,"0"0"-250"-16,0 0-41 0,0 0-11 15,0 0-77-15,0 0-118 0,0 0-72 16,0 0-82-16,0 0-28 0,0 0-36 16,0 0 19-16,4 10 92 0,-2-1 15 15,-1-1 19-15,1 0 0 0,-2-2-2 16,0-1-13-16,0 0 3 0,0-2-3 0,0 1 14 15,0-4-49-15,0 0-6 0,0 0-11 16,1 0 68-16,1 0 61 0,-1-4 73 16,3-3 32-16,-1-3-140 0,1-2-1 15,1-2-27-15,-1 0 4 0,0 2 28 16,2 1-18-16,0 5 42 0,0-1 16 16,-2 2-16-16,0 1-35 0,1 2-19 15,-1 1 0-15,-1-1-35 0,1 2-47 16,3 0-33-16,-1 3 85 0,3 0 30 0,2 4 31 15,-1-2-27-15,-1 0-4 0,1 0-19 16,-3-1 0-16,-2-1 19 0,-1 1 2 16,-1-4 10-16,-2 1-12 0,2-1-17 15,-3 0-14-15,0 0-8 0,0 0 39 0,2 0 47 16,-1-4 58-16,2-4-13 16,0 1-76-16,0-5 9 0,1-1 0 0,0 1-25 15,2-3-25-15,0 3 25 0,1 1 13 16,0 2 15-16,-1 3 7 0,1-4-19 15,2 4 12-15,-2 1-12 0,3-1-13 16,-2 3-3-16,1 0-19 0,0 1-9 16,0 2-32-16,1 0-20 0,0 1-24 15,0 5 40-15,3 4 4 0,-1 1-7 16,-2 2-35-16,0 0-4 0,-6 1-19 16,0 1-35-16,-2 1-1 0,-2-2-4 0,0 0-13 15,-6-2 52-15,-1-1-133 0,-5 0-249 16,5-4-322-16</inkml:trace>
  <inkml:trace contextRef="#ctx0" brushRef="#br0" timeOffset="81606.46">10073 4467 280 0,'0'0'1944'0,"0"0"-1372"0,0 0-270 16,0 0-88-16,0 0-68 0,0 0-111 15,0 0-35-15,0 0-102 0,0 0-22 16,0 0-10-16,3 19 115 0,-1-8 19 16,-2 1 13-16,0-2 19 0,0 2 22 15,0-5-25-15,0 3-7 0,0-4-9 16,0-3-13-16,0 1-19 0,0-1-7 0,-2-1-12 16,1-1-10-16,-1-1-35 0,1 0-10 15,1 0 54-15,-2-1 39 0,2-5 96 16,-3-3-96-16,3-3 0 0,0-2 0 15,0-1 1-15,0 0 25 0,0 3-10 0,5 2 54 16,-2 3 26-16,1 3-25 0,-1 1-11 16,2 1-31-16,-2 1-29 0,2 1-23 15,-2 0-43-15,1 0-53 0,5 4 59 16,1 2 60-16,0 2 28 0,-1 1-13 16,0-3-15-16,-3 2-28 0,-1-2-27 15,-1 1 10-15,-1-2 23 0,-2-1-10 16,1-2 9-16,-2 1 1 0,0-3-1 15,0 0 1-15,0 0-10 0,1 0-16 0,-1-3 48 16,5-2 3-16,2-4 39 16,1-3-42-16,0-5-36 0,4-2 36 0,2-2 12 15,-1 1 4-15,2 2 26 0,-3 4 22 16,1 3 48-16,-5 3 0 0,0 3 10 16,-4 0-21-16,2 2-5 0,-4 2-42 0,3 1-54 15,-1 0-35-15,4 0-73 16,3 6 106-16,2 3-11 0,6 1 13 0,-3 4-2 15,2-3-30-15,-3 2-12 0,-1 0-27 16,-4-1-25-16,-1 0-28 0,-2 0-40 16,-1 0-7-16,-3-1-3 0,-2-2-30 15,-1 1-78-15,0 1-276 0,0-5-126 16</inkml:trace>
  <inkml:trace contextRef="#ctx0" brushRef="#br0" timeOffset="81939.53">10480 4071 2282 0,'0'0'439'0,"0"0"-236"0,0 0 40 16,0 0 34-16,0 0-42 0,0 0-18 15,0 0-107-15,0 0-49 0,0 0-61 16,0 0-10-16,0 0-60 0,30-45-58 15,-22 46-27-15,-2 10 10 0,0 0 15 16,-3 4 25-16,-3 3 22 0,0 0 22 16,0 0 35-16,-3-1 26 0,-1-4 13 15,-1-2-13-15,2-5-13 0,3-1-3 16,0-4 16-16,0 1 0 0,0-2 45 16,0 0 127-16,2 0-3 0,4 0-30 15,4 0-47-15,7-3-39 0,6-2-37 16,8-1-16-16,6-1-85 0,0 1-89 0,2-1-103 15,0 2-55-15,-3 4-110 0,-3-1-215 16,-9 2-449-16</inkml:trace>
  <inkml:trace contextRef="#ctx0" brushRef="#br0" timeOffset="82135.97">11154 4392 1603 0,'0'0'335'0,"0"0"-95"16,0 0-36-16,0 0-17 0,0 0 39 0,0 0-30 16,3 65-84-16,-3-49-42 0,0 0-12 15,0 2-4-15,-3 0-51 0,-3 3-3 16,-2 0-121-16,-7-1-58 0,1 2-104 16,-6-1-95-16,5-6-388 0,-11 6-795 0</inkml:trace>
  <inkml:trace contextRef="#ctx0" brushRef="#br0" timeOffset="83803.45">12278 4817 349 0,'0'0'463'0,"0"0"-150"16,0 0-40-16,0 0-48 0,0 0-50 16,0 0-42-16,0 0-48 0,0 0-14 15,0 0-25-15,0 0 2 0,0 0 7 16,9 8 17-16,-8-5-8 0,2-2-15 16,-1 2-7-16,-1-1 3 0,1-1 3 0,-1 1-9 15,0-2 26-15,1 0 47 0,-1 0 20 16,3 0-29-16,-1 0-10 0,2 0 0 15,-1 0-1-15,5-4-3 0,-2 0 1 16,4-1-8-16,-3-2-6 0,-1-1 3 16,1-3 6-16,-2-2-15 0,0-2-36 15,-2-5 16-15,2-4-50 0,-3-2-24 16,-1-3 9-16,-2-3-42 0,0-1 38 0,-5 1-56 16,-1 0 24-16,-2 1 3 0,-4 3 48 15,4 4 29-15,-3 1-27 0,3 5 16 16,-1 2-16-16,0 2 9 0,2 1 11 15,1 1 9-15,1 1-6 0,1-1-2 16,2 0 27-16,1 1 28 0,1-2-9 0,0 0-11 16,1 0-39-16,6 1-17 0,5-1-1 15,-1-1-1-15,9 2-28 0,-1-1-17 16,9 0 7-16,1 1 13 0,4 2-6 16,1 4-10-16,1 3-6 0,-4 3-13 15,-2 0-105-15,-7 8-69 0,-2 3-60 16,-8 3-24-16,-4 3-27 0,-8 2-44 15,0 5-229-15,-8-6 9 0</inkml:trace>
  <inkml:trace contextRef="#ctx0" brushRef="#br0" timeOffset="83946.17">12412 4598 212 0,'0'0'502'0,"0"0"26"0,0 0-11 0,0 0-124 15,0 0-121-15,0 0-152 16,0 0-120-16,0 0-20 0,100-28-57 0,-66 24-50 15,2-1-28-15,-3 1-1 16,-4 2-116-16,-7-1-181 0,-5 3-224 0</inkml:trace>
  <inkml:trace contextRef="#ctx0" brushRef="#br0" timeOffset="84405.07">12780 4637 935 0,'0'0'537'0,"0"0"-144"0,0 0-101 15,0 0-33-15,0 0-23 0,0 0-36 16,0 0-17-16,0 0-52 0,0 0-35 16,0 0-26-16,1 56-38 0,2-49-29 15,0 1 0-15,3 0-3 0,1 0-10 16,1-2-35-16,4-1 29 0,2-1 16 16,2-1 10-16,4-3 22 0,3 0-13 15,-1 0-19-15,3-4-13 0,-2-3 13 16,-3 0 1-16,-3-3 50 0,-3 2-13 15,-3-4 13-15,-3 2 12 0,-2 1-22 0,-3-2 13 16,3 4-3-16,-5 0 15 0,0 2 25 16,1 1 19-16,-2 2 4 0,0 0-5 15,0 1-6-15,0 1-13 0,0 0-31 16,0 0-34-16,0 0-25 16,0 0-21-16,0 0-56 0,0 5-35 0,3 6 9 15,-2 1 89-15,2 6 14 0,0 2 12 16,0 3-10-16,0 0 10 0,0 0-12 15,-3 2 0-15,1-2 15 0,-1-1 1 0,0 1 12 16,-2-1 18-16,-6-2-2 16,-2 1-10-16,-6-3 10 0,-4-2-17 0,-7-1 1 15,-7-2-28-15,-3-3-12 0,-3-3-53 16,4-4-38-16,4-1 4 0,6-2-14 16,10-2-7-16,3-3-50 0,4-3-96 15,5 1-129-15,1-4-87 0,3 0-58 0,2-1-107 16,2 3-346-16</inkml:trace>
  <inkml:trace contextRef="#ctx0" brushRef="#br0" timeOffset="84709.35">13555 4429 2164 0,'0'0'562'16,"0"0"-218"-16,0 0-194 0,0 0-108 15,0 0 66-15,0 0-8 0,0 0-100 16,0 0-73-16,95-52 9 0,-66 45 32 15,4 1-35-15,-3 4-64 0,-1 2-42 16,-6 0-49-16,-5 1-81 0,-3 6-151 16,-7 1-226-16,-2 0-298 0</inkml:trace>
  <inkml:trace contextRef="#ctx0" brushRef="#br0" timeOffset="84845.99">13699 4559 170 0,'0'0'518'0,"0"0"-32"16,0 0 148-16,0 0-118 0,0 0-148 15,0 0-120-15,0 0-155 0,0 0-71 0,77-18-22 16,-46 11-26-16,1 1-57 0,1-1-20 16,-1 2-113-16,-5 2-110 0,-4 0-206 15,-11 0-275-15</inkml:trace>
  <inkml:trace contextRef="#ctx0" brushRef="#br0" timeOffset="87021.33">15395 4441 343 0,'0'0'340'16,"0"0"-106"-16,0 0-6 0,0 0 46 16,0 0-46-16,0 0-7 0,0 0-36 0,0 0-20 15,0 0 10-15,0 0-20 0,3-11-10 16,-3 11-3-16,0 0-4 0,0 0-7 15,0 0-3-15,0 0-10 0,0 0-16 16,0 0-26-16,0 0-19 0,0 0-9 16,0 0-20-16,0 0-28 0,0 0-70 15,-3 1-28-15,3 3-16 0,-1 3 2 16,-1 3 64-16,1 3 48 0,-2 1 17 16,0 3-17-16,-1 1-3 0,0 0 0 15,1-1 0-15,0 0-10 0,0-1 13 16,0 0 0-16,3-3 0 0,0 3-3 15,0-4 1-15,0-1-1 0,7-2 3 0,2 0 20 16,4-1 8-16,1-2 8 16,7 1 18-16,0-2 9 0,2-1-5 0,5-3-1 15,-1-1-22-15,3 0-29 0,-4-1-6 16,-1-4-76-16,-5-2-67 0,-3-2-55 16,-4 2 18-16,-3-1-45 0,-3-1-178 0,-1 2-243 15,-1-3-696-15</inkml:trace>
  <inkml:trace contextRef="#ctx0" brushRef="#br0" timeOffset="87242.34">15678 4567 1315 0,'0'0'689'0,"0"0"-171"16,0 0-125-16,0 0-102 0,0 0-58 16,0 0-90-16,0 0-80 0,0 0-63 15,0 0-6-15,0 0-23 0,0 0-12 16,3 13-2-16,0-3 43 0,1 3 32 0,3 3 6 15,-1 1-7-15,0 1-5 0,0-1-1 16,-1 0-25-16,2 0-14 0,-1-5-43 16,-2 2-63-16,2-2-7 0,-3-2-49 15,3 0-61-15,-1 0-30 0,1-4-66 0,2 0-120 16,-4-2-224-16,9-4-487 0</inkml:trace>
  <inkml:trace contextRef="#ctx0" brushRef="#br0" timeOffset="87468.1">15952 4484 450 0,'0'0'1902'0,"0"0"-1296"15,0 0-296-15,0 0-30 0,0 0-14 16,0 0-37-16,0 0-109 0,0 0-96 0,0 0-24 16,0 0-18-16,0 0-17 0,8-5-24 15,-5 12-42-15,4 5 69 0,2 4 32 16,0 3-3-16,0 3 0 0,0-2-16 15,-1 1-15-15,0-3-42 0,-2-2-28 0,1-1-10 16,-3-1-35-16,2-2-42 0,-3-2-84 16,3-1-40-16,0-3-144 0,-1 0-175 15,7-6-536-15</inkml:trace>
  <inkml:trace contextRef="#ctx0" brushRef="#br0" timeOffset="87703.29">16279 4438 1699 0,'0'0'762'0,"0"0"-253"0,0 0-212 0,0 0-84 16,0 0-45-16,0 0-16 0,0 0-74 15,0 0-78-15,0 0-67 0,0 0 1 16,95-3 66-16,-66 11 17 0,-3 4-17 16,-2 0-17-16,-2 4-43 0,-6-1-41 15,-3 3 12-15,-5 0 3 0,-3 0-3 16,-2-1 22-16,-3-1-16 0,0-2 0 15,-5-2 29-15,-6 1 15 0,-4-2-41 0,-1-1-97 16,-4-3-107-16,1-2-176 16,2-4-359-16</inkml:trace>
  <inkml:trace contextRef="#ctx0" brushRef="#br0" timeOffset="87837.27">16419 4448 1486 0,'0'0'481'16,"0"0"-302"-16,0 0-69 0,0 0 6 0,57-72-38 15,-42 58-36-15,-1 2-42 0,2 3-39 16,-2 2-113-16,-1 1-104 0,2 4-196 16,-7-1-212-16</inkml:trace>
  <inkml:trace contextRef="#ctx0" brushRef="#br0" timeOffset="88106.05">16960 4287 1928 0,'0'0'729'15,"0"0"-353"-15,0 0-133 0,0 0-84 0,0 0-95 16,0 0-64-16,0 0-49 0,0 0-31 16,0 0 68-16,0 0 12 0,0 0 50 15,34 63-27-15,-27-43 8 0,-1 0-31 16,-2 1 0-16,1-3-41 0,-2 0-10 15,-3-1-3-15,3-1 16 0,-3 0 6 16,0-1-19-16,0-1-55 0,0-1 4 16,0-1-101-16,0-2-84 0,0-3-14 15,0-1-169-15,0-2-181 0,0-3-361 0</inkml:trace>
  <inkml:trace contextRef="#ctx0" brushRef="#br0" timeOffset="88340.17">17034 4285 1952 0,'0'0'641'0,"0"0"-322"0,0 0-124 0,0 0-3 15,0 0 15-15,0 0-61 0,0 0-146 16,0 0-23-16,0 0-59 0,0 0 6 16,0 0 3-16,44-1 35 0,-22 7 9 15,7 2 29-15,4 2 10 0,3 0 31 16,2 0-40-16,-2 1-1 0,-2-2-25 15,-5 0-52-15,-2-2-57 0,-6-1-26 16,-4-1-14-16,-5-4-51 0,-3 0-24 16,-1-1-36-16,-5 0-82 0,-2-2-76 15</inkml:trace>
  <inkml:trace contextRef="#ctx0" brushRef="#br0" timeOffset="88538.77">17371 4178 1687 0,'0'0'765'0,"0"0"-333"15,0 0-96-15,0 0-17 0,0 0-41 0,0 0-55 16,0 0-66-16,0 0-82 0,0 0-75 16,0 0-72-16,0 0-28 0,-6-8-26 15,6 15-60-15,0 4 101 0,0 4 47 16,0 3 13-16,0 3 13 0,3 1 11 16,2-1-42-16,1-1-77 0,2 1-52 15,-1-5-46-15,-1 0-42 0,1-3-30 16,-2-2-118-16,2-1-170 0,-5-6-164 15</inkml:trace>
  <inkml:trace contextRef="#ctx0" brushRef="#br0" timeOffset="88766">17602 4137 1679 0,'0'0'972'15,"0"0"-528"-15,0 0-132 0,0 0-17 0,0 0-62 16,0 0-129-16,0 0-104 0,0 0-116 15,0 0-42-15,0 0 49 0,5 28 109 16,-5-6 0-16,2 2 2 0,-1 3-2 16,-1 2 19-16,0-1-17 0,2-1 14 15,-1 0-13-15,-1-1-3 0,0-3-26 16,0-1-35-16,0 0-43 0,0-2-58 16,0 0-71-16,0-2-114 0,0-2-102 15,0-4-281-15,0 2-392 0</inkml:trace>
  <inkml:trace contextRef="#ctx0" brushRef="#br0" timeOffset="89312.6">17776 4360 430 0,'0'0'1671'0,"0"0"-1237"0,0 0-186 0,0 0-65 0,0 0 38 16,0 0-4-16,0 0-109 0,0 0-108 15,0 0-86-15,0 0-60 0,2-3-27 16,-2 12 119-16,0 0 54 0,0 2 0 15,1-2 19-15,1 1 4 0,-1-4-21 16,1 0 0-16,-2-2 24 0,2-1-26 16,-2-2-23-16,0 2-41 0,0-3 9 15,0 0 52-15,0 0 3 0,0 0 58 16,0-4-23-16,0-4-35 0,1-2-70 16,2-3 12-16,3-3 26 0,-1 1 13 15,1 3 19-15,-1 1 0 0,2 2 16 0,-2 3 29 16,0 2 22-16,1 0-3 0,-1 1-41 15,-1 0-4-15,3 1-17 0,-3 2-3 16,2-2 1-16,0 2-23 0,1 0-5 16,-1 0-1-16,0 0 13 0,-1 0 15 15,1 2-32-15,-3-1-24 0,0 4-20 0,0-2-10 16,2 1 22-16,-3-2 20 16,-1 1 26-16,1-2 19 0,-1-1 26 0,-1 0 25 15,0 0 23-15,2 0-45 0,1-1 20 16,1-4-40-16,2-5-9 0,2 2-17 15,0-4 17-15,0 1 13 0,-2-2 9 16,1 1 21-16,3-1-43 0,-1 2-38 16,1-1 34-16,3 2-12 0,-3 1 16 15,0 0 7-15,0 3 19 0,-5 4-7 0,-1 2-19 16,0 0-74-16,1 8-36 0,2 3 110 16,-2 6 58-16,4 1-19 0,-4 1-29 15,1 0-10-15,0-2-42 0,-3-1 3 16,2-1-6-16,-2-3-32 0,-2-2-68 15,2-2-20-15,-2-3-46 0,2-1-143 16,0-3-173-16,0 0-212 0</inkml:trace>
  <inkml:trace contextRef="#ctx0" brushRef="#br0" timeOffset="89884.44">18253 4232 183 0,'0'0'1906'0,"0"0"-1333"15,0 0-268-15,0 0-167 0,0 0-138 16,0 0-67-16,0 0-32 0,0 0 99 16,0 0 57-16,0 0 4 0,0 0 3 15,3 64-13-15,-3-52-19 0,0-4-19 16,0 0-11-16,0-1 17 0,0 0-6 16,0-5-13-16,0 0-23 0,0 0-38 15,0-2-19-15,0 0 0 0,0 0 80 16,0 0 38-16,-2 0 68 0,1-5-26 0,1-3-80 15,0-3-109-15,0-5 13 0,0-2 35 16,3 0-6-16,1 1 3 0,4 2 64 16,-2 2 43-16,3 3 24 0,-3 3-22 15,1 1 16-15,-1 1-10 0,0 1 7 16,0 1 2-16,-4 3 7 0,0 0-35 16,-1 0-32-16,2 1-54 0,0 5 12 0,3 2 41 15,1 3 1-15,3 0 22 0,-2 0-21 16,-1-2-2-16,-1 0 2 0,-1-3 12 15,-1-2-12-15,-1-1 18 0,0-3-3 16,-3 1 16-16,0-1 22 0,0 0 3 16,0 0-9-16,2 0-48 0,1-1-13 15,1-5 10-15,3-1-61 0,3-4-70 16,0 0-6-16,1-3 86 0,1-2 54 16,-1-2 13-16,1 0-13 0,-1 1 1 15,-1 3 76-15,-2 4-35 0,-4 3 41 0,-1 5 12 16,0 1 32-16,-3 1-28 0,2 0-80 15,-1 0-19-15,2 0-64 0,2 3-25 16,2 7 89-16,3-1 13 0,1 2-12 16,2 2 15-16,0-1-16 0,-3-1-1 15,2 1-37-15,-5-3-35 0,-1-1-51 0,-2-2-55 16,-2-1-23-16,-1-1-66 0,1-1-84 16,-2-2-248-16,0 0-651 0</inkml:trace>
  <inkml:trace contextRef="#ctx0" brushRef="#br0" timeOffset="90206.91">18609 3787 2359 0,'0'0'468'0,"0"0"-253"0,0 0 12 15,0 0-52-15,0 0 16 0,0 0-62 16,0 0-82-16,0 0-47 0,0 0-16 15,0 0-54-15,0 0-37 0,52-8 21 16,-42 16 45-16,-1 3-26 0,-5 3-57 16,-3 2 9-16,-1 1 23 0,0 1 59 0,-3-3 30 15,-2 0-10-15,1-2-6 0,-1-2-3 16,4-3 6-16,-1-2 15 0,2-2 0 16,0-2 1-16,0-1 57 0,0-1 129 15,0 0 2-15,2 0-33 0,4 0-25 16,3-1-26-16,8-3-31 0,8-1-73 15,6 0-48-15,6-1-135 0,5 1-51 16,0 0-63-16,0 4-66 0,-2 1-121 16,-14 0-273-16,11 0-555 0</inkml:trace>
  <inkml:trace contextRef="#ctx0" brushRef="#br0" timeOffset="90378.52">19142 4067 1843 0,'0'0'454'16,"0"0"-138"-16,0 0 74 0,0 0-58 16,0 0-84-16,0 0-55 0,0 0-89 15,0 0-76-15,0 0-28 0,0 0-100 16,5 1-137-16,-5-1-148 0,0 0-180 16,0 0-517-16,-2 0-127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3:54:54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8332 8443 137 0,'0'0'163'0,"0"0"26"16,0 0-62-16,0 0-9 15,0 0 2-15,0 0-42 0,0 0-51 0,0 0 21 16,0 0-8-16,0 0-5 15,-17-23 17-15,16 21 14 0,-2 1-14 0,0-2 42 16,0 2 1-16,1 1-40 0,1-2-23 16,-2 1-9-16,2-2 0 0,-2 2-21 15,3-1-2-15,-3-1 0 0,3 2 1 16,-1-2 45-16,-1 1 22 0,2 0-6 0,-1 1 3 16,-1-2-13-16,1 1 0 0,-1-1 9 15,-1 1-25-15,3-2 13 0,-4 2-10 16,4 0-13-16,-3-2 13 0,2 2 6 15,-1-2-3-15,-2 1 13 0,3 0-16 16,-2-2 3-16,1 3-16 0,-1-3 9 16,2-1-2-16,1 1 9 0,0-1-42 15,0-1 64-15,0 0-38 0,0-1-23 16,1 1-3-16,5 3-39 0,-1 0 39 16,6-2 0-16,2 3-16 0,7-1-9 0,6 1 0 15,4 2 24-15,3 1-31 0,2 0 32 16,-2 6-2-16,-4 6-41 0,-5 3-28 15,-5 6 71-15,-3 3 10 0,-7 5 58 16,-5 0-42-16,-4 2-25 0,0 0 12 0,-4-1-4 16,-5-2-9-16,-1-3 0 0,-3-2 26 15,0-3-24-15,-1-2 32 0,2-1-31 16,3-4-2-16,-2-3 27 0,7-3-27 16,1-5-1-16,3-2 26 0,0 0 42 15,0 0 76-15,3-6 14 0,2-7-36 16,5-5-111-16,-1-7-11 0,4-5-16 15,4-8-22-15,2-1 25 0,4 2-51 16,-3 1 64-16,-1 4-1 0,-3 4 1 16,-4 4 3-16,-3 4 23 0,-1 3 60 15,-4 0-31-15,-1 5-8 0,0-1-18 16,1 1-28-16,-2 2 12 0,-1 2 9 16,2 1 23-16,-2 1-30 0,1 1-14 0,-2 1 0 15,0 2 1-15,0 2-2 0,0 0-2 16,0 0-36-16,0 2-36 0,0 7-15 15,0 3 6-15,-2 3 57 0,2 5 26 0,-1 1 0 16,1 3 1-16,0 0-1 0,0 0 3 16,1 1 20-16,5-2-20 0,1 0-1 15,2-3-2-15,1-1-29 0,-1-2-67 16,-1-2-55-16,4-2-43 0,-2-2-87 16,0-3-118-16,1-1-17 0,3-2-23 15,-1-3-106-15</inkml:trace>
  <inkml:trace contextRef="#ctx0" brushRef="#br0" timeOffset="318.26">8915 8521 627 0,'0'0'509'16,"0"0"-142"-16,0 0-77 0,0 0 2 15,0 0-52-15,0 0 41 0,0 0-91 16,0 0-13-16,0 0-39 0,0 0-33 0,-25 0-22 16,23 0-22-16,2 0-61 15,-1 3-16-15,1 0-48 0,0 3 22 0,-4 5 30 16,4-1 11-16,0 2-2 0,0 1 0 15,0 1-35-15,10 1 0 0,0-1-100 16,6-1-39-16,-2-1-278 0,-2-5 455 16,2 2 72-16,-1-6-50 0,1 2-21 15,1-4 48-15,-1-1 35 0,-2 0-20 16,2 0 20-16,-2-2 3 0,-2-7 25 16,1-4 23-16,0-4-20 0,0-3-35 15,-1-3-29-15,-3 1-26 0,1 0-6 16,-1 3 4-16,1 0-23 0,-2 2-23 0,1 1-59 15,2 3 24-15,0 2-79 0,-1 3-27 16,1-1-64-16,2 2-95 0,1 2-82 16,0-1-229-16,-1 2-197 0</inkml:trace>
  <inkml:trace contextRef="#ctx0" brushRef="#br0" timeOffset="731.02">9755 8170 646 0,'0'0'580'15,"0"0"-213"-15,0 0-93 0,0 0-145 16,0 0 4-16,0 0-39 0,0 0-56 16,0 0-37-16,0 0 14 0,96-34-2 0,-66 31 0 15,2-1 3-15,3 3-16 16,-2 0-16-16,-1 1-143 0,-6 0-107 0,-5 0-111 16,-8 2-72-16,-5 0-121 0</inkml:trace>
  <inkml:trace contextRef="#ctx0" brushRef="#br0" timeOffset="913.52">9883 8294 372 0,'0'0'499'15,"0"0"-141"-15,0 0-101 0,0 0 10 16,0 0-40-16,0 0 3 0,0 0-48 16,0 0-66-16,0 0-55 0,89-13-25 15,-66 8-14-15,-1-1 4 0,-2 2-26 16,-1-1-87-16,-5 0-110 0,-2 0-85 0,-2 3-127 15,-4-3-174-15,-2 4-199 0</inkml:trace>
  <inkml:trace contextRef="#ctx0" brushRef="#br0" timeOffset="-80186.9">10769 7945 514 0,'0'0'375'0,"0"0"-65"0,0 0-24 16,0 0-36-16,0 0 33 0,0 0-53 16,0 0-39-16,0 0-52 0,0 0-29 0,13-14-30 15,-13 14-19-15,0 0-9 0,0 0-10 16,0 0-7-16,-1 0 0 0,1-1-9 15,0 0-23-15,0-1-3 0,0 1 0 16,0 0-3-16,0 1-26 0,0 0 6 16,0 0 1-16,0 0-17 0,0 0-12 15,0 0-7-15,0 0 0 0,-2 0 7 16,2 0-4-16,-1 0-10 0,-2 0 4 16,3 0-7-16,-1 0-13 0,-1 4-6 0,-1 1 22 15,-1 3 65-15,-6 3 71 0,0 2 4 16,-4 4-36-16,-3 1 16 0,0 2-33 15,0 1 5-15,-2 1-25 0,3 1-4 16,-1 0-1-16,2 0 0 0,1 2 4 16,1-2-1-16,-1 2 16 0,5-2-14 15,0-2-2-15,4 1-16 0,2-5-39 16,3-3 3-16,0-1 17 0,7-3 5 16,6-1-31-16,4 1 61 0,4-3 74 0,5 2 46 15,4-1-39-15,3-1 42 0,6 0-123 16,1-2-17-16,1-1-47 0,-4-1-27 15,-4-2-51-15,-4-1-52 0,-6 0 61 16,-4 0-107-16,-8 0-196 0,-3-1-99 16,-7-5-270-16</inkml:trace>
  <inkml:trace contextRef="#ctx0" brushRef="#br0" timeOffset="-79953.43">10732 8316 1433 0,'0'0'517'0,"0"0"-222"16,0 0-98-16,0 0-97 0,0 0-100 16,0 0-38-16,0 0-62 0,0 0 100 0,0 0 55 15,0 0 3-15,0 0-7 0,-4 72-15 16,4-59-33-16,0-1 13 0,0-1 7 16,0 0-20-16,0-1-3 0,0 0 29 15,0 2-29-15,1-2-59 0,-1 2-93 16,0 0-19-16,0 0-76 0,0 0 1 15,0-1-291-15,0-3-115 0,0 2 38 0</inkml:trace>
  <inkml:trace contextRef="#ctx0" brushRef="#br0" timeOffset="-79590.77">11239 8203 1812 0,'0'0'471'0,"0"0"-232"15,0 0-4-15,0 0 0 0,0 0-68 16,0 0-68-16,0 0-90 0,0 0-9 16,0 0-61-16,0 0-12 0,7 3-7 15,5 5 80-15,2 5 54 0,6 4 61 16,4 1 19-16,2 3-44 0,-1-1-24 0,1 1 13 15,-7-2-79-15,-6-2-1 0,-4-1-21 16,-3 1-9-16,-2-2 31 0,-4 1 0 16,0 1 1-16,0-3-1 0,-7 2-23 15,-4-2 22-15,0 1 1 0,-5-1 0 16,0-1-70-16,2-1-47 0,-1-1-33 16,3-3-1-16,1-2-16 0,3 0-32 0,-1-2-8 15,3-3-84-15,-2-1 77 0,2 0 16 16,-3-1-144-16,5-5-332 0,3-9-60 0</inkml:trace>
  <inkml:trace contextRef="#ctx0" brushRef="#br0" timeOffset="-79383.08">11442 8143 1737 0,'0'0'431'0,"0"0"-85"16,0 0-14-16,0 0 34 0,0 0-89 15,0 0-96-15,0 0-33 0,60-64-10 16,-45 55-103-16,4 2-35 0,-2-4-10 0,6 4-9 16,0-1-9-16,5 0-22 0,1 1 9 15,1 2-35-15,3 2-85 0,-2-1-26 16,-3 2-20-16,0 1-117 16,-5 1-104-16,-3 0-185 0,-6 0-158 0</inkml:trace>
  <inkml:trace contextRef="#ctx0" brushRef="#br0" timeOffset="-78730.61">12014 8251 1340 0,'0'0'332'16,"0"0"-225"-16,0 0-71 0,0 0-36 15,0 0 3-15,0 0 7 0,0 0 3 0,0 0 100 16,0 0-9-16,0 0-16 0,6 69 9 16,-4-60-52-16,-1 0 13 0,1-1-3 15,0-2-35-15,-2-1-7 0,0-2 0 16,0 1 3-16,0-4 3 0,0 0 23 16,0 0 32-16,0 0 52 0,0 0 25 15,0 0 13-15,0-4 22 0,0 0-5 16,0-2-95-16,-2-5-38 0,2 0-45 15,0-5-3-15,4 0-48 0,3-2 7 16,3 0 16-16,6 0 5 0,-2 2-50 16,4 4 4-16,-2 4-14 0,-1 1 9 0,-3 3-2 15,-3 2 12-15,1 0-7 0,-2 2 4 16,0 0-13-16,1 4 19 0,-1 2 23 16,2 2 12-16,-3 3 23 0,2 0 0 15,-4 1-1-15,1-2 1 0,-4 2 32 16,1-2-9-16,-2 0 12 0,2 1 7 15,0-4 6-15,-2 0-16 0,1-2-28 16,0-3-1-16,-2 1 16 0,0-3 0 16,0 1 4-16,0-1 18 0,0 0 30 0,0 0 44 15,2 0 51-15,-1-4 0 0,2 1-14 16,3-7-86-16,1-1-66 0,2-2-47 16,2-1-1-16,1-2-75 0,2 4 88 15,-4 0-7-15,2 4-21 0,-3 2 63 16,-2 2 3-16,-1 2 32 0,-2-1 3 15,0 1-19-15,3 2-19 0,-1 0-29 16,0 0-18-16,4 2-1 0,0 3-3 0,0 2 16 16,-1 4 32-16,2-1-13 0,-3 3-19 15,-1 0 9-15,-3-1 25 0,1-1-28 16,-2 0 4-16,-1-4-46 0,0 4-64 16,-1-4-25-16,-1 0-63 0,3-1-71 0,-2 0-60 15,1 1-85-15,-1-3-196 0,5-2-165 16</inkml:trace>
  <inkml:trace contextRef="#ctx0" brushRef="#br0" timeOffset="-78138.66">12644 8285 447 0,'0'0'551'0,"0"0"-297"0,0 0-56 0,0 0 37 15,0 0-83-15,0 0-15 0,0 0-50 16,0 0 20-16,0 0-10 0,0 0-22 16,-5 18-27-16,3-18-12 0,2 0-10 0,-1 0 6 15,1 0 23-15,0 0 23 0,-2 0 31 16,2 0 42-16,-1 0 45 0,-1-5 2 16,1 0-83-16,-1-3-42 0,2-1-19 15,0-2-41-15,0-4-10 0,3 3-6 16,6-5-22-16,2 3-42 0,2-2 6 15,2 4-6-15,-2 4-35 0,0 1 19 16,-2 2 70-16,-2 4 10 0,2 1-10 16,-2 0 12-16,1 0-21 0,1 5-7 15,1 2 26-15,1 0 1 0,-1 1-11 16,-1 1 13-16,-3-2-1 0,0 1 1 0,-4-2-23 16,-1 0-6-16,0 0 26 0,-1-1 0 15,-1 1 2-15,1-2 1 0,-1-1-1 16,-1 0 1-16,1-2 0 0,1 0 12 15,-1-1 10-15,-1 0 17 0,0 0 28 16,2 0 16-16,-1 0 22 0,2-1 55 0,3-4 23 16,1-1-44-16,5-5-139 0,3-1-53 15,1-2 12-15,0-2 30 0,3 1 9 16,1-1-43-16,0 3-15 0,-1 3-26 16,0 2-3-16,-3 4 35 0,-1 2 41 15,-1 2 13-15,-2 0 19 0,1 0-19 16,-1 1-17-16,-2 4-24 0,-1 3 2 0,-2 2-2 15,1 2 15-15,-3 0 26 16,1 2-12-16,-2 0 8 0,0-1 2 16,-4-4-14-16,2 1 16 0,-2-4-11 0,0 1 9 15,-3-1 0-15,-3-1-23 0,-1-1-123 16,1 0-145-16,-1 1-81 0,3 0-162 16,2-2-596-16</inkml:trace>
  <inkml:trace contextRef="#ctx0" brushRef="#br0" timeOffset="-77995.79">13304 8342 1064 0,'0'0'508'15,"0"0"-160"-15,0 0-60 0,0 0-61 0,0 0-43 16,0 0-71-16,0 0-104 0,0 0-9 16,0 0-67-16,0 0-117 0,0 0-172 15,20-4-242-15,-15 4-550 0</inkml:trace>
  <inkml:trace contextRef="#ctx0" brushRef="#br0" timeOffset="-63830.48">9105 12587 718 0,'0'0'1087'0,"0"0"-776"0,0 0-171 16,0 0 2-16,0 0 20 0,0 0 15 16,0 0-61-16,0 0-61 0,0 0-45 15,0 0-10-15,-15-17-16 0,14 17-9 0,1 0-33 16,0 5-65-16,0 2 1 0,0 4 51 15,6 6 71-15,2 5 57 0,2 5 4 16,2 4-22-16,1 2-1 0,0 3-9 16,4 2-9-16,-2 0 12 0,0 2-6 15,-3 0-10-15,-2 0 16 0,-1-1-5 0,-5-2-27 16,0-2 0-16,-2-3 17 0,-1-2-16 16,-1-6 24-16,0-4-25 0,0-2-49 15,-3-3-54-15,-4-4-48 0,0-2-36 16,-2-4-69-16,-2-3-10 0,-2-2-85 15,3-3-124-15,-3-12-503 0</inkml:trace>
  <inkml:trace contextRef="#ctx0" brushRef="#br0" timeOffset="-63580.46">9200 12834 1094 0,'0'0'492'0,"0"0"-339"15,0 0-30-15,0 0-77 0,0 0 122 16,0 0-51-16,0 0-59 0,0 0 36 0,86-66 23 16,-65 61-7-16,2 5-52 0,1 0-16 15,-1 0-42-15,0 5-13 0,-1 2 11 16,-1 2-21-16,-2 0 22 0,1 0 1 16,0 0-2-16,-4 0 4 0,3 0 24 15,-3-3 6-15,4 2-32 0,-2 0-10 16,0-2-80-16,1-1-23 0,0 1-26 15,-1-3-153-15,4-1-133 0,-5-1-109 16,14-4-505-16</inkml:trace>
  <inkml:trace contextRef="#ctx0" brushRef="#br0" timeOffset="-63372.71">9997 12708 1494 0,'0'0'273'0,"0"0"55"0,0 0-267 15,-84-5 221-15,58 5-88 0,3 5-52 0,0 0-49 16,0 1-61-16,0 4-32 0,2-2 6 16,2 4-6-16,0-2-64 0,6 0-7 15,2 1-32-15,3-1 0 0,4-1-55 16,1 0-56-16,3 0-36 0,0 0-62 16,9-2-88-16,0-1-11 0,0-2-74 15</inkml:trace>
  <inkml:trace contextRef="#ctx0" brushRef="#br0" timeOffset="-63135.65">9935 12648 1803 0,'0'0'340'0,"0"0"-184"0,0 0 93 16,0 0-17-16,0 0-58 0,0 0-72 15,0 0-102-15,0 0-19 0,0 0-52 0,0 0 71 16,19 12 10-16,-15 0 48 0,-1 0-1 15,5 5-15-15,-3 0 12 0,-1 2-25 16,0 1 13-16,2 1-26 0,-1 0 9 16,0 0 10-16,-2-1-34 0,1 1-1 15,-1-2 0-15,-1 1-131 0,-1-2-54 16,1 0-59-16,1 0-72 0,1-1-135 16,3-6-215-16,6 4-543 0</inkml:trace>
  <inkml:trace contextRef="#ctx0" brushRef="#br0" timeOffset="-62819.79">10220 13075 1647 0,'0'0'282'0,"0"0"-210"0,0 0-1 16,0 0 98-16,0 0-30 0,0 0-139 15,0 0-23-15,0 0 23 0,0 0 0 16,0 0-15-16,0 0-22 0,15 30 37 15,-7-21 29-15,-1-2 14 0,4 1-40 16,3-2 9-16,-1 0-11 0,5 0-1 16,2-2 3-16,1-3 26 0,2-1-6 0,0 0 45 15,0-5-23-15,0-3-13 0,-1-1 129 16,-5-4-38-16,2 1-18 0,-6-2-5 16,1 1-23-16,-5-2-7 0,-5 3-13 15,1 1 4-15,-4 1-17 0,-1 1-24 16,0 2-20-16,0 2-26 0,0 1-82 15,2 0-49-15,-1 2-77 0,4-1-101 16,3 1-154-16,-2-1-327 0,12-4-430 0</inkml:trace>
  <inkml:trace contextRef="#ctx0" brushRef="#br0" timeOffset="-62604.22">10947 12853 2032 0,'0'0'260'0,"0"0"-257"0,0 0 75 0,0 0 65 15,0 0-98-15,0 0-45 0,103-49-3 16,-68 46-25-16,-2 0 28 0,2 2 1 16,-5 1-1-16,-3 0-95 0,-4 0-106 15,-5 2-52-15,-3 6-117 0,-6-3-288 16</inkml:trace>
  <inkml:trace contextRef="#ctx0" brushRef="#br0" timeOffset="-62471.7">11114 12999 453 0,'0'0'1016'0,"0"0"-733"0,0 0-79 16,0 0-165-16,0 0 42 0,0 0 78 16,0 0-13-16,96 0-56 0,-55-4-31 15,5 0-56-15,0-1-3 0,3 0-129 0,-7 0-62 16,-1 0-153-16,-16 0-186 0,8-2-570 15</inkml:trace>
  <inkml:trace contextRef="#ctx0" brushRef="#br0" timeOffset="-61772.34">12445 12703 1064 0,'0'0'576'0,"0"0"-309"16,0 0-27-16,0 0-30 0,0 0-3 15,0 0-59-15,0 0-19 0,-39-75-13 16,38 66-39-16,1 1 12 0,0 1-12 0,0 0-32 16,6 1-25-16,4 0-20 0,10-1-57 15,7 1 12-15,12-1 10 0,10 3 28 16,9 1 5-16,4 2 2 0,-2 1-61 15,-2 1 42-15,-6 6 16 0,-10 4-55 16,-8 5 20-16,-13 2-33 0,-9 4 23 16,-10 3 38-16,-4-1 10 0,-15 3 16 15,-6 0 29-15,-5 1-6 0,-6 0-39 16,0 1 25-16,-1-2-21 0,3-3-4 16,4-2-4-16,5-3-31 0,5-3 29 15,5-3 6-15,2-3 51 0,3-1 4 16,1-3-1-16,2-1 4 0,3-3-10 0,2-1-26 15,0-1-22-15,2 0 0 0,7 0-16 16,6 0-19-16,11-1 35 0,10-3 0 16,14 0 0-16,12-1-74 0,6 0-64 0,4 1-16 15,0 0-91-15,-6-2-24 0,-8-2-94 16,-9-2-92-16,-17 1-359 0</inkml:trace>
  <inkml:trace contextRef="#ctx0" brushRef="#br0" timeOffset="-61503.68">13529 12457 2217 0,'0'0'436'0,"0"0"-317"16,0 0 1-16,0 0 5 0,0 0-119 15,0 0-6-15,0 0-122 0,0 0 122 16,0 0 109-16,19 75 13 0,-12-43-10 15,2 1-55-15,-2 0-44 0,-3 1 6 16,-1-2 26-16,0-3-33 0,-2-3-10 0,1-2 11 16,-1-1-13-16,2-4-13 0,-1-1-56 15,-1 0-56-15,2-2-32 0,1-2-26 16,-1-3-26-16,3 0-20 0,0-4-128 16,-2-1-241-16,13-6-527 0</inkml:trace>
  <inkml:trace contextRef="#ctx0" brushRef="#br0" timeOffset="-61052.65">14078 12530 1395 0,'0'0'624'0,"0"0"-442"0,0 0-11 0,0 0 13 15,-102-23 74-15,74 20-91 0,3 3-83 16,5 0-55-16,6 0-29 0,4 0-4 15,3 6-73-15,1 0-19 0,3 3 22 16,2 2 42-16,0 1 31 0,1 2-28 16,0 0-22-16,1 2-24 0,9-2-31 15,0 1-30-15,2-4 10 0,5-1-65 0,-1-2 6 16,1-1 29-16,2-4 32 16,-2-3 17-16,-2 0 19 0,0 0 36 0,-3-2 52 15,-1-5 49-15,-2-2 123 16,-2 0 72-16,2-1-72 0,2-3-68 0,0 1-20 15,1 1-3-15,0-1 39 0,-2 3 48 16,0 1 32-16,-3 5 2 0,-4 0-10 16,0 2-32-16,-1 1-61 0,-2 0-99 15,0 0-26-15,0 0-53 0,1 4-43 16,1 5 49-16,1 2 73 0,-2 4 32 16,3 1 0-16,2 3-3 0,-3 2 9 15,-2-2 0-15,1 0 20 0,-1 0-33 0,1-4-24 16,-1-1-1-16,1 1-48 15,-1-3-44-15,3 0-30 0,2-2-32 0,1 0-13 16,0 1-45-16,2-2-53 0,1 1-92 16,2-2-127-16,-4-2-223 0,5-1-69 0</inkml:trace>
  <inkml:trace contextRef="#ctx0" brushRef="#br0" timeOffset="-60782.61">14733 12450 1609 0,'0'0'360'0,"0"0"-133"16,0 0 48-16,0 0-26 0,0 0-127 0,0 0-122 16,0 0-2-16,0 0 2 0,0 0 58 15,0 0-23-15,0 0 36 0,41 80-20 16,-32-55 0-16,-2 0-3 0,2 1-35 0,-4-2-12 15,3-1 28-15,-1-1-4 16,0-4-21-16,-1-3 12 0,-2-4-16 0,-2-3-63 16,-2-3-100-16,0-2-69 0,0-2-22 15,0-1-12-15,0-1-84 0,0-3-209 16,0-8-780-16</inkml:trace>
  <inkml:trace contextRef="#ctx0" brushRef="#br0" timeOffset="-60429.73">15063 12462 1495 0,'0'0'266'0,"0"0"-136"16,0 0 55-16,0 0-6 0,0 0-47 15,0 0-67-15,0 0-65 0,0 0-39 16,0 0 9-16,0 0 30 0,0 22 62 16,-8-12 12-16,-1 0 10 0,-5 2 16 0,1 0-46 15,-1 0-15-15,1-1-13 0,-3-1-4 16,4-1-18-16,-2-1-4 0,3 0-47 15,2-3-4-15,-1 0-17 0,4-1-3 16,3 0-6-16,2-2 6 0,1-2 29 16,0 1 13-16,0-1 29 0,0 0 30 15,0 0 25-15,4 0 0 0,1 0-10 16,1 0 49-16,0 0 12 0,3 0 6 16,4 0-15-16,0 3-59 0,5 1-15 15,0 4-1-15,8-1 4 0,0 1-4 16,1 1 4-16,3-1-1 0,-5-2-25 15,3 0-22-15,-4-1-81 0,-1-3-15 16,-2-2-1-16,-2 0-52 0,1 0-39 0,-5-5-120 16,1-3-125-16,-5 2-268 0</inkml:trace>
  <inkml:trace contextRef="#ctx0" brushRef="#br0" timeOffset="-60012.87">15446 12408 881 0,'0'0'759'0,"0"0"-434"0,0 0-20 0,0 0 2 16,0 0-108-16,0 0-199 0,0 0-126 16,0 0 39-16,0 0 87 0,0 0 71 15,0 0 6-15,8 47 7 0,-5-30 0 16,-1-1-43-16,-1 0 4 0,1 0-29 16,-1 0 7-16,-1-2-20 0,0-2-2 0,0-1 12 15,0-2 6-15,0-3-19 0,0-2-65 16,0-3-6-16,0-1-9 0,0 0 80 15,-1 0 29-15,-1-5-3 0,1-3-26 16,-1-2-29-16,2-2 13 0,0 0-17 16,2-5-102-16,4-1 23 0,2-2 111 0,1 2-11 15,-2-1-10-15,3 2-7 16,-1 2 29-16,-1 4 38 0,-2 1 46 0,0 4 36 16,-2 1-40-16,3 2-15 0,-2 2-5 15,2 1-27-15,5 0-17 0,5 1 12 16,4 6 17-16,4 0-19 0,5 5 0 15,1 1-2-15,0 2-24 0,-3-1-2 16,-4-1 1-16,-2 2-18 0,-8-5-58 16,-3-1-71-16,-3-1-32 0,-4-3-7 0,1-1-1 15,-4-3 10-15,2-1 13 0,-2 0-23 16,2 0-47-16,-1-6-152 0,0-5-304 16</inkml:trace>
  <inkml:trace contextRef="#ctx0" brushRef="#br0" timeOffset="-59793.59">15890 12269 1248 0,'0'0'456'0,"0"0"-125"0,0 0-20 15,0 0-75-15,0 0-101 0,0 0-135 16,0 0-49-16,0 0 49 0,0 0 13 16,0 0 52-16,-12 40 28 0,12-22 10 0,0 1 25 15,0 0-45-15,0 2-19 0,0 0-6 16,1-3-30-16,-1 0-12 0,2-4-12 15,-2-1 8-15,0-3-12 16,0 0-52-16,0-2-66 0,0 1-119 0,0-1-46 16,0-1-60-16,0-1-75 0,0-1-311 15</inkml:trace>
  <inkml:trace contextRef="#ctx0" brushRef="#br0" timeOffset="-59205.61">16093 12422 143 0,'0'0'1225'0,"0"0"-793"16,0 0-139-16,0 0-63 0,0 0-214 15,0 0-16-15,0 0-52 0,0 0 52 16,0 0 62-16,0 0 48 0,0 0 22 0,6 49-26 16,-6-38-6-16,0-2-36 0,0-2-2 15,0-1-18-15,0-2-5 0,0-2-20 16,0 0 7-16,0-2 12 0,0 0 17 15,0 0 15-15,0 0 35 0,0-2 51 16,0-5-58-16,0 1-98 0,1-3-6 16,3 0-10-16,2-3-31 0,0 0-42 15,2 1 9-15,0-1-6 0,-1 2 35 16,3 1-13-16,-1 1 42 0,-1 3-7 16,1 1-22-16,2 2-7 0,-2 1 7 15,1-1-1-15,2 2 4 0,-1 0 14 16,0 0 34-16,1 4 51 0,1 2-3 0,0 3-28 15,0-1-8-15,-1 0-12 0,2 0-10 16,-4-2 10-16,-2-2 2 0,-1 1 17 16,-4-4-3-16,-1 1-14 0,-2-2 34 0,0 0 5 15,0 0 11-15,0 0-1 0,0 0 29 16,0 0-1-16,0-3-31 0,0-2-48 16,0 0-21-16,0-3-24 0,0 0 44 15,0-2-40-15,3 0-14 0,3 0-15 16,3-2 12-16,2 0-9 0,2 1 3 15,2 0 19-15,2 1 13 0,3 1 6 16,2 2-29-16,1-2 17 0,3 5 2 16,1-1 7-16,2 0 3 0,0 4 14 15,-2 0-8-15,0 1-19 0,-5 0 39 16,-2 7 74-16,-4 0-39 0,-3 4-6 16,-3 0-16-16,-4 2-13 0,-2-1-28 15,-4-1-14-15,0-1 20 0,-1 1 22 0,-8-1-4 16,2-1 2-16,-3 0-40 0,-3 0-68 15,0-1-129-15,-3-1-180 0,6 0-293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3:26:16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 849 1342 0,'0'0'588'0,"0"0"-267"0,0 0-46 16,0 0 3-16,0 0-47 0,0 0-42 15,0 0-43-15,0 0-19 0,0 0-41 16,0-48-16-16,0 46-36 0,0 1 4 16,0 1 0-16,0 0-6 0,0 0-32 15,-1 0 0-15,1 3-76 0,0 6-98 16,0 8-20-16,0 8 194 0,0 10 146 16,-2 5-25-16,-2 2 24 0,-2-2-145 15,2-5-323-15,-2-8 323 0,2-3 0 0,2-3-3 16,1-1 0-16,-1 0-13 0,1-2 4 15,1 0 12-15,0-4 0 0,0-1-3 0,0-3-13 16,3-1-6-16,0-4-23 0,1-1-2 16,5 0 40-16,1-4 7 0,4 0 96 15,8 0 9-15,2-3-29 0,4-3-67 16,2-3-9-16,-1 1-136 0,-3-1-71 16,-3 0-50-16,0 3-55 0,-3-2-79 15,-1 2-199-15,-5 0-221 0</inkml:trace>
  <inkml:trace contextRef="#ctx0" brushRef="#br0" timeOffset="5940.25">1053 905 160 0,'0'0'495'0,"0"0"-162"15,0 0-1-15,0 0 101 16,0 0-18-16,0 0-85 0,0 0-91 0,0 0-43 15,0 0-16-15,0 0-14 0,-17-56-45 16,17 51-32-16,0 1-3 0,0-1-7 16,0 3-26-16,0-3-30 0,0 3 5 15,0 1-9-15,0-1 3 0,0 2-22 16,0 0 0-16,0 0-35 0,0 0-25 16,-2 4-60-16,2 3-42 0,-1 4 32 15,1 5 72-15,0 4 58 0,0 5 13 16,0 3 0-16,0 1-13 0,0 0 19 0,0 0-19 15,0-1 0-15,0-3 0 0,0 0 14 16,0-2-13-16,0-1-1 0,0-3 0 16,0-1 16-16,0-2-16 0,0-2 32 15,0-2-32-15,0-2 0 0,0-2-3 16,1-2 1-16,2-2-23 0,0 0-1 16,0-1-2-16,1-2-4 0,4-1 3 15,-1 0 3-15,7 0 25 0,5 0-11 0,4-3 12 16,7-2 28-16,2 0 11 0,5-3-39 15,-2-1-103-15,-2 1-22 0,-3 0-29 16,-4 2 9-16,-7 1-22 0,-2 1 60 16,-8 1-204-16,-6 2-56 0,-3 1-212 15</inkml:trace>
  <inkml:trace contextRef="#ctx0" brushRef="#br0" timeOffset="6230.88">1282 1146 1261 0,'0'0'576'0,"0"0"-381"0,0 0 55 15,0 0 118-15,0 0-91 0,0 0-75 16,0 0-39-16,0 0-26 0,0 0-23 16,0 0-29-16,-16-38-40 0,21 38-45 15,-1 7-133-15,3 0-33 0,-1 5 138 16,-3 0-330-16,-3 4 207 0,0 1 151 15,0 1 51-15,0 1-28 0,0 0-7 16,0 1 0-16,0-2 19 0,1-2-12 0,4 1 15 16,-1-2-19-16,-1 0-8 0,-2-3-11 15,1-2-48-15,-2-4-84 0,0-1 39 16,0-2-104-16,0-1-110 0,0-2-114 16,0 0-122-16,0 0-99 0</inkml:trace>
  <inkml:trace contextRef="#ctx0" brushRef="#br0" timeOffset="7388.65">1321 720 1034 0,'0'0'280'0,"0"0"-199"16,0 0 59-16,0 0 55 0,-78-41 55 15,55 33-127-15,-4 1-84 0,-5 2 7 16,-4 2 74-16,-1 2-36 0,-2 1 22 16,1 0-2-16,-1 3 41 0,1 3 12 15,0 1-44-15,2 5-75 0,1 2-38 16,1 6-34-16,-4 4-14 0,1 6 12 15,2 6 4-15,1 3 7 0,2 7 12 16,5 3 10-16,5 1 0 0,7 0 6 16,8-1 33-16,7-1-36 0,0-3-15 15,13 0-4-15,10-4-4 0,5-1 4 0,6-3 3 16,8-3 16-16,6-5 3 0,6-2-1 16,3-5 14-16,2-4 4 0,0-5 37 15,1-6-5-15,-1-4-14 0,2-3-15 16,1-6 63-16,1-9-28 0,2-4 31 15,0-4-12-15,0-4-17 0,-3-4 7 0,-4-3 35 16,-8-5-11-16,-8-2 17 0,-5-6-36 16,-12-4 32-16,-10-6-48 0,-9-3 30 15,-6-2-67-15,-7 4 25 0,-13 4-23 16,-6 7 7-16,-11 10-9 0,-14 6-19 16,-14 8-47-16,-11 6-49 0,-14 7-15 15,-3 6 10-15,2 4-104 0,8 6-103 0,15 4-172 16,23 0-334-16,8 7-735 0</inkml:trace>
  <inkml:trace contextRef="#ctx0" brushRef="#br0" timeOffset="23727.68">3706 1567 176 0,'0'0'300'15,"0"0"-3"-15,0 0-50 0,0 0-71 16,0 0 10-16,0 0-82 0,0 0-19 15,0 0-50-15,0 0-21 0,0 0 25 16,-10-29 3-16,10 26 0 0,-1 1 26 16,1-1-9-16,-2 1 48 0,1 0 62 15,1 0 2-15,-2 1-16 0,2 1-54 16,0 0-40-16,-1-2-19 0,1 1-13 16,-3 1-26-16,3-1 10 0,0-1-13 0,0 1 0 15,0 1-1-15,0-2 1 0,0 2 12 16,0 0 4-16,0-1 6 0,0 1-2 15,0 0-18-15,0 0 1 0,0 0-3 16,0 0-3-16,0 0-20 0,0 0-6 16,0 0-16-16,-2 0-55 0,2 4-71 15,0 3-78-15,0 0-4 0,0 6 198 0,0 3 45 16,2 3 10-16,1 3 68 0,1 0-26 16,-1 4-16-16,1-2-24 15,1 3 0-15,-1 0 18 0,0 1-20 0,-1 1 0 16,0-2 0-16,3 0 17 0,-2-2-16 15,1 1-1-15,-1-3 2 0,3 0 21 0,-3-2-20 16,1 0 14-16,1-3-17 0,1-3-43 16,0-2-70-16,-1-1-20 0,-4-5-46 15,0 0 13-15,-2-3-42 0,0-3-24 16,0 0-41-16,0-1-138 0,-4 0 137 16</inkml:trace>
  <inkml:trace contextRef="#ctx0" brushRef="#br0" timeOffset="24359.8">3713 1556 36 0,'0'0'1373'0,"0"0"-1161"15,0 0-138-15,0 0 69 0,0 0 166 16,0 0-79-16,0 0-46 0,-11-67-23 16,18 58-93-16,3 0 2 0,3-2 4 15,4 2-58-15,4-3 13 0,3 0 19 16,3 3-16-16,4 3-9 0,-1 3-22 16,3 3-1-16,-4 0-26 0,0 5 10 15,-6 5 13-15,-4 2-16 0,-5 3-36 0,-7 0-3 16,-4 2-44-16,-3 1 15 0,-4 4 84 15,-9 0 3-15,-9 3-16 0,-2 0-6 16,-4 0-117-16,1-1 13 0,0-4-117 16,3-1 123-16,4-3-39 0,0-3 62 15,6-3 29-15,2-1 66 0,1-3-33 16,5-3 22-16,0-1 13 0,5-2 9 0,-1 0 99 16,2 0 80-16,0 0 16 0,2 0 0 15,2 0 6-15,-1-1-36 0,3-1-29 16,0-2-26-16,0-1-68 0,3-1-51 15,4 0-45-15,6 0-25 0,5 0 28 16,4 1-13-16,-5 0-93 0,-3 0 148 16,-5 1 16-16,-4 2-16 0,-2-1-19 15,1 3-94-15,1 0-13 0,1 0 33 16,1 5 57-16,-2 3-42 0,0 0 10 16,0 2 65-16,-1 0 3 0,0 2-1 0,-1-1-2 15,-2 1-17-15,-3 0 4 0,-2-1-23 16,-2-1 39-16,0 2 23 0,-6 1 29 15,-5 0 13-15,-4 1 2 0,-6 0-11 16,-5 0-24-16,-5-1 1 0,-2-1-33 0,-3-2 0 16,1-2 26-16,4-5 3 15,2 0-9-15,6-3-17 0,7 0 42 0,9-1-45 16,4-7-87-16,3-1-243 0,3-2-284 16,2 1-178-16</inkml:trace>
  <inkml:trace contextRef="#ctx0" brushRef="#br0" timeOffset="24595.5">4535 1628 1289 0,'0'0'1242'0,"0"0"-894"0,0 0-198 15,0 0 1-15,0 0-46 0,0 0-105 16,0 0-36-16,0 0-44 0,0 0-3 16,0 0-16-16,79-40 38 0,-56 37 32 15,-4 1-39-15,1 2-99 0,-5 0-114 16,0 0-183-16,-7 0-290 0,-7 5-409 0</inkml:trace>
  <inkml:trace contextRef="#ctx0" brushRef="#br0" timeOffset="24742.72">4570 1746 245 0,'0'0'1133'0,"0"0"-655"0,0 0-147 15,0 0-192-15,0 0-23 0,0 0 4 16,0 0-7-16,99-19-81 0,-73 11-30 16,1 2-2-16,1 1-195 0,-2 0-199 15,-6 1-253-15,1 0-440 0</inkml:trace>
  <inkml:trace contextRef="#ctx0" brushRef="#br0" timeOffset="26240.53">5988 1433 1140 0,'0'0'410'0,"0"0"-143"0,0 0-1 15,0 0 29-15,0 0-50 0,0 0-58 0,0 0-20 16,0 0-35-16,0 0-43 16,0 0-25-16,-5-15-16 0,4 15-13 0,-2 0-10 15,1 2-25-15,1 0-12 0,1 0-81 16,0 4-41-16,0 2-62 0,0 5 84 15,0 5 105-15,3 3 7 0,0 3 29 0,1 3-13 16,-1-3 23-16,3 0-10 16,-2 0 0-16,2-5-7 0,-2 0-9 0,1-1 10 15,-3-2-22-15,1-2-1 0,0-3-15 16,0 0-78-16,-2-2-107 0,-1-2-45 16,0-2-56-16,0 1-115 0,2-2-208 15,-2-2-162-15</inkml:trace>
  <inkml:trace contextRef="#ctx0" brushRef="#br0" timeOffset="26559.94">6306 1421 897 0,'0'0'804'0,"0"0"-233"0,0 0-248 0,0 0-136 15,0 0-81-15,0 0-42 0,0 0-64 16,0 0-3-16,0 0-61 0,0 0-42 16,0 0 41-16,37 12 65 0,-15-6 28 15,7 3 5-15,1 1-1 0,2 2 3 16,-2 2 13-16,-1 1-15 0,-4 0-11 16,-4 2 10-16,-2-1-13 0,-6-1 12 15,-3 0-31-15,-2-4-3 0,-3-1-26 16,-2 1 7-16,-2-1 19 0,-1-2 0 0,0-1-19 15,-6 0-4-15,-6 1 10 0,-4-2 13 16,-7-1-52-16,-5-1-109 0,-2-3-172 16,-2-1-192-16,8 0-260 0</inkml:trace>
  <inkml:trace contextRef="#ctx0" brushRef="#br0" timeOffset="26688.27">6307 1436 1406 0,'0'0'416'0,"0"0"-338"0,0 0-39 0,0 0 110 15,65-78-48-15,-33 53-101 0,7 1-16 16,7-1-59-16,6 3-3 0,1 3-68 16,-1 4-133-16,-3 2-135 0,-17 6-49 0,4 1-202 15</inkml:trace>
  <inkml:trace contextRef="#ctx0" brushRef="#br0" timeOffset="27026.23">6864 1351 114 0,'0'0'476'0,"0"0"-153"0,0 0 58 16,0 0 6-16,0 0-75 0,0 0-56 15,-48 75-49-15,41-63-113 0,3-2-94 0,1 0-3 16,1-1-42-16,2 0-7 16,0-1 29-16,2 0 23 0,4-1 1 0,1 2 45 15,4-3 15-15,4 3 13 0,3-4 4 16,3 0 18-16,5-1 10 0,1-4-22 0,5 0-1 15,-2 0-41-15,3-7 15 0,-4-2-18 16,-2-2-4-16,-4-4 32 0,-5 1 13 16,-6-3 2-16,-3 1-6 0,-6-1 10 15,-3 0-48-15,-4-1 25 0,-9 2-16 16,-6-2-47-16,-1 0-15 0,0 2-20 16,-3 1-25-16,-2 4-10 0,4 4 29 15,0 3-29-15,3 2-76 0,2 2-87 16,1 5-117-16,5 3-164 0,3 4-148 15,0-2-156-15,7 3 64 0</inkml:trace>
  <inkml:trace contextRef="#ctx0" brushRef="#br0" timeOffset="27397.5">7384 1313 2168 0,'0'0'678'0,"0"0"-357"0,0 0-123 16,0 0-14-16,0 0-57 0,0 0-58 15,0 0-69-15,0 0-15 0,0 0-49 16,0 0-59-16,0 0-77 0,-13 23-40 16,12-14 138-16,-1 2 41 0,2 2-33 15,0 0 17-15,3 0 3 0,4-2 3 16,3 0-9-16,-1-2 21 0,5-1 30 15,-2-2-6-15,4-2 35 0,0-2 39 0,1-2 106 16,0 0-29-16,0-4 19 16,1-4-19-16,-1-3-33 0,-5 0-28 15,-5-2 34-15,-2-1 20 0,-5-2 24 0,-1-1-3 16,-7 1-12-16,-4-1 30 0,-4 1-133 16,0 1-15-16,-2 3-12 0,-4 0-45 15,-1 1-34-15,-3 4-55 0,3 2-80 0,2 3-100 16,3 2-95-16,5 2-211 0,3 3-370 15</inkml:trace>
  <inkml:trace contextRef="#ctx0" brushRef="#br0" timeOffset="28152.54">7959 1262 1656 0,'0'0'695'0,"0"0"-392"0,0 0-135 16,0 0-33-16,0 0-47 0,0 0-88 15,0 0-48-15,0 0-41 0,0 0 11 16,0 0 78-16,-13 51 74 0,10-37-16 16,-1-2-26-16,2 1-13 0,-2-3-3 15,0-3-13-15,4 0 16 0,-3-3-16 0,3-2 16 16,0 0-19-16,-1-2-32 0,1 0-61 15,0 0-22-15,-2 0 44 0,2 0 42 16,0 0 6-16,0 0 4 0,0-4 19 16,0-2 55-16,0-1-52 0,0-5 19 0,4-4 14 15,2 0-1-15,1-1-12 0,-1 0-10 16,0 5 54-16,0 0 7 0,-1 5-36 16,1-2 14-16,0 6-21 0,-2-1-31 15,2 3-15-15,0-1-21 0,4 2-41 16,0 0-6-16,6 4 40 0,0 2 43 15,2 3 26-15,-2 0-24 0,1 2-2 16,-2 0-25-16,1 1 23 0,-6 0-30 16,0-1-23-16,-3 1-25 0,0-3-10 0,-4 0 61 15,-1-3 9-15,-1-2-6 0,1 0 4 16,-2-3 22-16,0-1 28 0,0 0 56 16,0 0 77-16,1 0-10 0,2-2-23 15,0-5-3-15,5-2-125 0,-2-1-35 16,0-3-49-16,3 0 33 0,2 0-13 15,1 0 9-15,2 2-22 0,-2-1 16 16,1 4 61-16,-1 1 3 0,0 2 42 16,2 1-9-16,-5 1-14 0,1 3 14 0,0 0-17 15,0 0 0-15,-1 2-3 0,2 4 26 16,-2 3-16-16,1 1-4 0,-1 1 16 16,-2 1-25-16,0 0-13 0,-2 1-25 15,-2-1-27-15,0-1-2 0,-2 1-4 0,-1-1-74 16,0-2-68-16,0 0-68 15,-3-2-124-15,-1-2-262 0,-5-3-552 0</inkml:trace>
  <inkml:trace contextRef="#ctx0" brushRef="#br0" timeOffset="28724.56">8613 1238 2076 0,'0'0'592'0,"0"0"-350"16,0 0-149-16,0 0-68 0,0 0 20 15,0 0-9-15,0 0-36 0,0 0-27 16,0 0-31-16,0 0 10 0,0 0 31 16,2 42 17-16,-2-30 22 0,0 1 14 15,0-3-17-15,0 1-19 0,0-3 1 16,0-1-1-16,0-2-13 0,0-2-13 0,-2-2-41 16,2-1-26-16,0 0 93 0,0 0 0 15,0-4 125-15,0-3 1 0,0-1-126 16,2-5-64-16,2-2 16 0,3 0 6 15,-1-2 7-15,2 4 22 0,1-1 13 16,-3 3 68-16,1 3-14 0,3 2 10 16,-2-1 7-16,0 3-36 0,5 1-29 15,-1 0-5-15,2 2-2 0,2 1 2 16,-1 0 33-16,2 0-2 0,-3 1-9 16,0 4-23-16,-2 0 0 0,-2 0-14 15,-1 1-31-15,-3-1 13 0,-2 0-3 16,0 0 3-16,-1-2 6 0,-3-1 7 15,0-1-3-15,0-1 19 0,0 0 3 0,0 0 48 16,0 0 0-16,0 0-32 0,0-3 16 16,0-3 15-16,0-1-47 0,0-2-41 15,7-3 41-15,-1 0-2 0,3 1-1 16,-2 2 3-16,4 0 28 0,-3 2-27 0,2 1 41 16,1 1-10-16,1 1-13 15,-1 0 32-15,5 2-7 0,-1-2 1 0,0 3-13 16,0 1 0-16,2 0-17 0,-1 2-12 15,-2 6 0-15,1 1-3 0,-1 2 1 16,-2 2-1-16,-2 3-13 0,-3-2-35 16,0 0-22-16,-2 3-6 0,-5-2-4 15,0 2-47-15,0-1 5 0,-8 2-58 16,-3-1-88-16,-2 1-142 0,4-5-299 16,-2 2-576-16</inkml:trace>
  <inkml:trace contextRef="#ctx0" brushRef="#br0" timeOffset="28931.62">9641 1445 2176 0,'0'0'533'0,"0"0"-456"0,0 0-77 15,0 0 0-15,0 0 54 0,0 0 39 16,0 0-16-16,0 0-16 0,-41 67-10 15,26-53-51-15,0 1-9 0,-3 0-81 16,0 2-99-16,-2-2-140 0,0 2-115 16,8-5-264-16,-11 4-494 0</inkml:trace>
  <inkml:trace contextRef="#ctx0" brushRef="#br0" timeOffset="30756.74">11007 1033 1277 0,'0'0'1118'0,"0"0"-628"0,0 0-202 15,0 0-26-15,0 0-59 0,0 0-42 0,0 0-32 16,0 0-63-16,0 0-66 0,0 0-25 16,0 0-16-16,-13 2-50 0,13 5-54 15,-1 6-55-15,1 8 149 0,0 6 51 16,0 5 35-16,0 5-9 0,0 2 18 15,0 1-22-15,0-2 19 0,0-1-9 16,0-5-31-16,4-3 1 0,3-2 20 16,2-2-21-16,-1-4 24 0,3 0-25 0,3-4 0 15,-1-3-3-15,3-3-10 0,0-3-19 16,2-2 32-16,1-2 12 0,4-3-12 16,2-1-19-16,-1 0-67 0,3-4-88 15,-5-4-72-15,-2 1-110 0,-7-4-181 16,-3 4-589-16</inkml:trace>
  <inkml:trace contextRef="#ctx0" brushRef="#br0" timeOffset="30930.72">10857 1418 2130 0,'0'0'511'0,"0"0"-340"0,0 0 41 15,0 0 50-15,0 0-48 0,0 0-214 16,0 0-51-16,0 0-48 0,104-46 3 15,-52 36 23-15,4 2 71 0,3 0-72 0,-3 3-147 16,-2 0-211-16,-10 0-281 16,-10 2-458-16</inkml:trace>
  <inkml:trace contextRef="#ctx0" brushRef="#br0" timeOffset="31080.87">11536 1336 1872 0,'0'0'628'15,"0"0"-289"-15,0 0-79 0,0 0-81 16,0 0-179-16,0 0-13 0,0 0-92 16,92-36 12-16,-52 27-10 0,5 2-67 15,-2 2-120-15,-8 4-173 0,-11 1-673 16</inkml:trace>
  <inkml:trace contextRef="#ctx0" brushRef="#br0" timeOffset="31226.75">11601 1492 1174 0,'0'0'770'0,"0"0"-183"16,0 0-294-16,0 0-155 0,78-11-32 0,-44 6-48 15,5-1-38-15,4 0-20 0,-5 1-3 16,0 0-97-16,-8 2-141 0,-4 0-133 16,-5 0-287-16,-8 2-430 0</inkml:trace>
  <inkml:trace contextRef="#ctx0" brushRef="#br0" timeOffset="32978.31">12496 1030 427 0,'0'0'707'16,"0"0"-371"-16,0 0-86 0,0 0 10 15,0 0-4-15,0 0-13 0,0 0-24 0,0 0-58 16,0 0-68-16,0 0-54 0,-3-17-39 16,1 17-32-16,-2 4-45 0,3-1-91 15,1 5-86-15,0 5 166 0,0 6 88 16,5 5 18-16,0 4 24 0,-1 4 51 15,3 1-31-15,-2 2-14 0,-1-1 16 16,2-1 20-16,-4-2-13 0,1-3-42 16,0-3 3-16,-1-2-3 0,-1-5-7 15,1-1-9-15,-2-4-13 0,1-1-37 16,-1-2-79-16,0-2-126 0,0-1-94 16,2-1-216-16,-1-3-239 0</inkml:trace>
  <inkml:trace contextRef="#ctx0" brushRef="#br0" timeOffset="33349.32">12763 1133 1944 0,'0'0'393'0,"0"0"-338"0,0 0 29 15,0 0 77-15,38-83 19 0,-19 66-51 16,3 2-92-16,3 3-37 0,4 5 0 15,-1 3 0-15,2 4-3 0,-1 1-38 16,-2 9 41-16,2 3 6 0,-7 3-6 16,-2 2-19-16,-6 1-42 0,-6 1-7 15,-3 3 1-15,-5 0 64 0,0 2 3 16,-10 1 10-16,-6 2 3 0,-5 1 22 0,-4-2 1 16,-2 0-11-16,5-4 4 0,-1-4-16 15,5-3-11-15,4-5 0 0,3-2 10 16,2-3 4-16,5-4 13 0,4-1-6 15,-1 0 2-15,1-1 11 0,0 0 37 16,0 0 36-16,5 0 12 0,7-3-28 16,4-4-93-16,11-2-67 0,11-2-13 0,13-3 29 15,7-3-45-15,5-1-54 0,-1 1-79 16,0-1-145-16,-8 0-236 0,-17 5-385 16,7-7 218-16</inkml:trace>
  <inkml:trace contextRef="#ctx0" brushRef="#br0" timeOffset="33657.75">13598 1117 969 0,'0'0'1188'0,"0"0"-735"0,0 0-144 15,0 0-94-15,0 0-68 0,0 0-36 0,0 0-53 16,0 0-58-16,0 0 0 0,0 0-3 16,-52 24-20-16,44-16-5 0,1 1-20 15,2-1-6-15,5 0 0 0,0-1-20 16,0 1-83-16,3 0 0 0,7 0 44 15,3-2 85-15,7-1 28 0,2-1 61 0,5-1 4 16,2-3-63-16,0 0 1 0,-2-2 33 16,-4-4-17-16,-4-3 19 0,-2-3 43 15,-6-2-4-15,-2-2-4 0,-3 0 4 16,-6-2 3-16,0 0-17 0,-3 0-6 16,-8 2 77-16,-1 4-30 0,-6 0-104 15,-3 3-19-15,-3 1-28 0,-3 6-51 16,-1 2-39-16,0 0 0 0,2 5-71 15,7 5-162-15,3 2-232 0,7-2-495 0</inkml:trace>
  <inkml:trace contextRef="#ctx0" brushRef="#br0" timeOffset="34279.86">14293 1117 2020 0,'0'0'712'15,"0"0"-420"-15,0 0-170 0,0 0-36 0,0 0-6 16,0 0-80-16,0 0-10 0,0 0-57 16,0 0-22-16,0 0-17 0,0 0 26 15,-18 16 41-15,18-10 27 0,-5-1 12 16,4 0 1-16,-1-2-1 0,-1 1 0 15,2-3-29-15,-1-1-45 0,1 0-7 16,1 0 81-16,0 0 0 0,-2 0 65 16,2-4 18-16,-1-3-83 0,-1-1-38 15,2-5-68-15,0 0 41 0,0-1 23 16,3 1 42-16,2 1 23 0,-1 2-10 0,-1 2 61 16,2 2 71-16,-3 2-52 15,-1 1 29-15,1 2-71 0,1 1-51 0,-2 0-7 16,4 0-76-16,2 0-87 0,4 7 160 15,2-1 10-15,4 3 52 0,-1 1-23 16,2 1-13-16,-2-1 6 0,-1-1-7 16,-6 0-14-16,1-1 0 0,-5-2-1 0,-1-1-1 15,-3-1-12-15,1-1 11 0,-2-2 2 16,0-1 1-16,0 0 44 0,0 0 22 16,0 0 10-16,0 0 16 0,0-1 2 15,1-4-9-15,3-2-64 0,-1-2-22 16,2-3-50-16,1-1 2 0,-1-1 29 15,5 0-23-15,-1 0 33 0,1 0 9 16,3 2 35-16,-3 1-19 0,3 3 22 16,-3 0-19-16,2 3-6 0,3 3-12 0,-1 0-1 15,1 2 0-15,1 0 10 0,1 2 22 16,-2 4-22-16,-1 0-10 0,-4 2-48 16,-2 1-51-16,-2 2-6 0,0 0-3 15,-3-1 2-15,0 2 35 0,-3-1-12 16,0 1-43-16,0 0-16 0,0 0-84 15,0 0-143-15,0-3-180 0,0-1-201 0</inkml:trace>
  <inkml:trace contextRef="#ctx0" brushRef="#br0" timeOffset="34854.07">14916 990 1372 0,'0'0'757'0,"0"0"-268"0,0 0-264 0,0 0-132 16,0 0-48-16,0 0-16 0,0 0-29 16,0 0-2-16,0 0 2 0,0 0 13 15,1 29-12-15,-1-20-1 0,0 0-27 16,0 0 2-16,0 0 9 0,0-1 13 0,0-2-25 16,0-1-72-16,-1-1-42 15,-1-1-26-15,2-3-9 0,0 0 28 0,0 0 149 16,0 0 152-16,0-5 110 0,0-3-110 15,-1-1-152-15,1-4 0 0,0 0 13 16,0-1 51-16,3 1 49 0,1 1-14 16,4 1 39-16,-2 4-106 0,1-2 13 15,2 2-1-15,1 2-44 0,3-2 0 16,1 4-51-16,4-1 26 0,2 4 21 16,0 0 4-16,0 0 52 0,0 5-30 15,2 1-3-15,-5 2-18 0,2 1 28 16,-1 1-4-16,-3 1-25 0,-5-2-1 15,-2 0-28-15,-3-2 1 0,-2-2-39 0,-3 1 3 16,0-2 19-16,0-2 4 0,0-1 18 16,0-1 23-16,0 0 18 0,0 0 18 15,0 0 11-15,0 0 40 0,0-1 18 16,0-4 3-16,0-1-105 0,3-2-3 0,4 0 0 16,1-2-13-16,3-1 13 15,-1 1 0-15,3 0 0 0,1 2 20 0,1 0-1 16,1 2-19-16,-2 1 12 0,0 2 30 15,1 2-17-15,-1 1 6 0,-2 0-18 16,1 2 3-16,-2 4-16 0,-2 1-3 16,-2 1-29-16,0 3-31 0,-2 3-29 15,-1 0-7-15,-1 1 19 0,-1 2 1 16,-2 2-49-16,0 2-78 0,0-1-106 16,-5 2-229-16,2-6-541 0</inkml:trace>
  <inkml:trace contextRef="#ctx0" brushRef="#br0" timeOffset="35051.48">15923 1253 2236 0,'0'0'607'0,"0"0"-340"16,0 0-159-16,0 0-63 0,0 0-13 15,0 0-32-15,0 0-16 0,0 0-26 16,0 0 42-16,0 0 32 0,-12 73-3 15,5-57-8-15,-3 0-21 0,1 0-118 16,-3 0-157-16,0-1-86 0,2-4-212 16,-9 1-631-16</inkml:trace>
  <inkml:trace contextRef="#ctx0" brushRef="#br0" timeOffset="37211.73">17058 717 775 0,'0'0'1260'0,"0"0"-920"16,0 0-152-16,0 0 31 0,0 0-39 16,0 0-48-16,0 0-37 0,0 0-27 15,0 0-11-15,0 0-6 0,0 0-51 16,-18-3-35-16,18 9-83 0,0 5-42 0,4 4 109 15,3 7 51-15,2 4 3 0,0 2 55 16,3 3 57-16,0-1-74 0,-2-1-22 16,2 1 1-16,-1-3-8 0,-3-1 27 15,1-2-11-15,-3-2-25 0,-1-3-3 16,-4-2 0-16,3-4-1 0,-4-1-20 16,0-6-14-16,0-1 6 0,0-2-28 15,0-3 19-15,0 0 38 0,0 0 22 16,0 0 42-16,0 0 25 0,0-6 35 15,0 1-13-15,0-2-111 0,3-4 0 16,0 1 47-16,4 0 54 0,0-2-82 16,2 1 25-16,5-1-16 0,1-1-25 0,9 0-3 15,8 2-56-15,6 0 31 0,8 3-1 16,1 1 4-16,2 3 19 0,-5 3-22 16,-8 1-4-16,-10 0 16 0,-9 5-9 15,-10 2-85-15,-6 4-43 0,-1 1 105 0,-10 4 45 16,-11 4 105-16,-11 0-3 15,-10 1 9-15,-10-1-38 0,-4-3-45 0,2-3-28 16,6-3-28-16,8-6-16 0,12-2 9 16,9-1-16-16,8-2-31 0,5 0 12 15,5 0-61-15,1-3-41 0,3-1-117 16,11 1-241-16,-2-2-638 0</inkml:trace>
  <inkml:trace contextRef="#ctx0" brushRef="#br0" timeOffset="37521.85">17713 1076 2000 0,'0'0'627'0,"0"0"-263"16,0 0-146-16,0 0-94 0,0 0-76 0,0 0-48 16,0 0-74-16,0 0-51 0,0 0 125 15,0 0 48-15,54 49 19 0,-40-33-19 16,0 1-23-16,-4 1-22 0,0-2-2 15,-1 0 2-15,-4-1-3 0,0-1-14 16,-4-2-18-16,1-1 10 0,-2-4 19 16,0-1-19-16,0-3 22 0,0-2 26 15,0-1 37-15,0 0 52 0,0-1 148 16,0-4 127-16,0-2-79 0,0-6-169 16,0-4-142-16,6-5-124 0,6-2-3 15,7-2-91-15,10 2-65 0,8-1-122 16,10 2-71-16,4 2-124 0,-9 7-503 0</inkml:trace>
  <inkml:trace contextRef="#ctx0" brushRef="#br0" timeOffset="37685.97">18364 1008 1467 0,'0'0'763'0,"0"0"-359"0,0 0-86 16,0 0-42-16,0 0-180 0,0 0-96 15,0 0-103-15,0 0-5 0,97-42 50 16,-61 36 20-16,0 2-116 0,-5 1-130 16,-5 3-185-16,-10 0-301 0,-8 2-421 0</inkml:trace>
  <inkml:trace contextRef="#ctx0" brushRef="#br0" timeOffset="37820.51">18462 1117 205 0,'0'0'1517'15,"0"0"-916"-15,0 0-175 0,0 0-397 0,0 0-29 16,0 0-23-16,95-43-19 0,-60 33 1 16,4 2 24-16,1 1-128 0,0 0-88 15,-1 1-198-15,-8 1-330 0</inkml:trace>
  <inkml:trace contextRef="#ctx0" brushRef="#br0" timeOffset="38395.01">19223 813 1170 0,'0'0'706'0,"0"0"-427"0,0 0-71 15,0 0 105-15,0 0-91 0,0 0-39 16,0 0-39-16,-3-67-84 0,9 59-44 16,2 3 0-16,0 0 26 0,0 3-42 15,4 0-4-15,4 2-24 0,2 0-14 16,4 0 17-16,1 4-4 0,0 3 7 16,-2 0 19-16,-1 1-51 0,-5 0-32 0,-6 1-55 15,-3-2-59-15,-3 2 7 0,-3-2 67 16,0 2 22-16,0 0 104 0,-6 0 13 15,-3 1 16-15,-3 1 0 0,-2-3 4 16,-3 3-20-16,3-2-13 0,-2-1-39 16,4-1-32-16,2 0 16 0,3-1 12 15,1-1-15-15,3-1-46 0,1 0 39 16,2-1 17-16,0-1 35 0,2 1 13 16,9-2 146-16,4 0 116 0,7-1 65 15,3 0 17-15,6 2-114 0,0-2-99 16,0 1-48-16,-3 0-42 0,-5 2-39 0,-6 1 0 15,-4 1 22-15,-4 0-24 0,0 2-15 16,-3 0-33-16,-3 1 13 0,0-1 8 16,-3 2 25-16,0-1-7 0,0 3 9 15,-4 0 19-15,-8 1 41 0,-8 1 4 0,-7-2 15 16,-6 0-13-16,-4-4-34 0,1 0-32 16,2-3-89-16,6-3-9 0,2-1 3 15,6 0-36-15,4 0-35 0,2-3-52 16,4 1-110-16,-1-2-190 0,6 0-519 15</inkml:trace>
  <inkml:trace contextRef="#ctx0" brushRef="#br0" timeOffset="38712.5">19693 892 1573 0,'0'0'772'0,"0"0"-491"0,0 0-181 0,0 0-51 0,0 0 15 15,0 0-38-15,0 0-26 0,0 0-97 16,0 0-35-16,0 0-13 16,3 15 119-16,10-10 26 0,5 0 148 0,7 2 39 15,4-3-36-15,3-2-77 0,1 1-13 16,0-3-26-16,0 0-8 0,-5 0-27 16,-1-5-6-16,-6-3 6 0,-4-1 67 15,-8-3 19-15,-3 0 92 0,-6-2-54 16,0-2 2-16,-7 0-19 0,-7 2-60 15,-3-1-47-15,-4 2-4 0,-5 3-59 16,-3 2-3-16,-1 4 13 0,-2 3 11 16,4 1-11-16,1 0-87 0,4 4-86 15,5 3-91-15,2 2-92 0,4 2-74 0,4 1-206 16,3-4-307-16</inkml:trace>
  <inkml:trace contextRef="#ctx0" brushRef="#br0" timeOffset="39035.69">20284 857 1608 0,'0'0'788'0,"0"0"-410"0,0 0-121 16,0 0-43-16,0 0-48 0,-81-31 8 16,68 28-47-16,2 2-33 0,3 1-64 15,2 0-30-15,1 1-60 0,-1 3-48 16,3 3 13-16,-1 0 26 0,2 3 5 15,2 0-9-15,0 2 29 0,5-1-46 0,6 2 55 16,2-3 35-16,4 0 64 0,2-2 35 16,1 0-13-16,3-4 15 0,-4-3-6 15,1-1-9-15,-2 0 2 0,-4-3 12 16,-4-3 26-16,-1-3 46 0,-4-2-4 16,-5-1-19-16,0-4-89 0,-2 2-58 15,-7 0-4-15,-4 0-26 0,-3 1-31 0,0 2-31 16,-2 1-77-16,0 3-69 0,0 3-62 15,2 2-179-15,1 2-223 0,7 0-523 16,3 4-91-16</inkml:trace>
  <inkml:trace contextRef="#ctx0" brushRef="#br0" timeOffset="39658.47">20602 834 1094 0,'0'0'1613'0,"0"0"-1224"0,0 0-143 0,0 0-126 16,0 0-62-16,0 0-58 0,0 0-3 15,0 0-58-15,0 0-18 0,0 0-11 16,-4 9 1-16,4-4 70 0,0 2 19 16,0-1 0-16,0 0 13 0,-2 2-13 0,2-2 16 15,-3 0-16-15,3-1-4 0,-1 0-66 16,0-4-26-16,-3 2-39 0,2-3 13 15,1 0 16-15,-1 0 38 0,-1 0 68 16,2 0 132-16,-1-4-13 0,-1-2-103 16,3-1 29-16,0-1 0 0,0 1-26 15,0-1 20-15,0-1-13 0,6 1 22 16,0 2 25-16,2 1-73 0,-2-1 3 16,0 4 10-16,1-1-11 0,3 2-2 0,-2 0 0 15,0 1 0-15,4 0 42 0,-4 1-20 16,3 4 10-16,-1-1-19 0,0 3-12 15,1-3-1-15,-2 4-1 0,2-1-25 16,0 0 4-16,1 1 21 0,1-2 1 16,-2 0 2-16,0-2 22 0,-2-2-24 0,-1 0-29 15,-3-2 13-15,0 0 14 16,-3 0 2-16,1 0 0 0,0 0 3 0,0-3 35 16,-1-2 2-16,3-1-38 0,-1-2 8 15,1-2 1-15,1-3-11 0,0 0-16 16,2-3-13-16,0 0-11 0,1-1 40 15,-1 2 22-15,3 2 7 0,-2 3 35 0,-3 2 6 16,2 3 12-16,-2 2 1 0,-1 0-17 16,1 3-3-16,-2 0-63 0,2 0-25 15,1 4-22-15,4 1 46 0,1 3 1 16,1-1-4-16,0 2-21 0,-3 0-26 16,1 0-18-16,0 0 2 0,-2 2 13 15,-4-2-23-15,1 0-57 0,0 0-10 16,-5-1-32-16,1-1 37 0,-1-1 13 15,-1 1-9-15,0-1-88 0,0 0-232 16,0-2-166-16,3-3-530 0</inkml:trace>
  <inkml:trace contextRef="#ctx0" brushRef="#br0" timeOffset="40256.48">21272 728 2384 0,'0'0'416'0,"0"0"-114"0,0 0 33 15,0 0-3-15,0 0-71 0,0 0-157 16,0 0-104-16,0 0-75 0,0 0-70 16,0 0-66-16,0 0 78 0,0 26 108 15,0-14 25-15,0-2-1 0,0 0 0 16,0-2-12-16,0-3 13 0,0 1 2 16,0-2-2-16,0 0 16 0,0-1-14 15,-1-2-2-15,-1-1-36 0,2 0-34 0,0 0-31 16,-3 0 34-16,3 0 67 0,0 0 9 15,0-1 90-15,0-3 31 0,0-1 16 16,0-3-146-16,3-4-9 0,2-1-67 16,1-2 6-16,2 1 6 0,1 0 52 15,-1 3 12-15,0 3 92 0,1 1-91 16,-1 2-1-16,-1 1 12 16,2 2-12-16,0-1-13 0,2 2 13 0,-1 1 2 0,2 0 39 15,1 0-13-15,-2 2-10 16,3 3-18-16,0 0 0 0,1 3-3 0,-2 1-51 15,-4 0 10-15,1 0-26 0,-4-1-13 16,-3-2 4-16,1 1 18 0,-2-2 10 16,-1-2 25-16,1-1 26 0,-2-1 3 15,0-1 28-15,0 0 24 0,0 0 21 16,1 0 4-16,0-1 9 0,5-4-10 16,-2-2-79-16,4-1-69 0,-1-2-24 15,0 2 42-15,2-2 51 0,-1 3 43 0,3 0-8 16,-2 1 38-16,-1 0-6 0,2 0-4 15,-1 2 0-15,2-1-41 0,-2 3-20 16,-1-1 0-16,-1 3 1 0,-1 0-3 16,0 0-57-16,-2 4 3 0,2 4 6 15,1 3-18-15,-3 2 31 0,2 3-13 16,-1-1 4-16,-2 2 2 0,-3-1-2 0,0 1 15 16,0 1-19-16,-6 0-61 15,-3-1-99-15,-4 1-137 0,5-5-361 0,-7 4-487 16</inkml:trace>
  <inkml:trace contextRef="#ctx0" brushRef="#br0" timeOffset="40454.56">22028 973 300 0,'0'0'2185'0,"0"0"-1743"0,0 0-298 0,0 0-80 16,0 0 0-16,0 0 3 0,0 0 51 15,0 0 28-15,0 0-19 0,18 69-29 16,-18-52-48-16,0 0-27 0,-4-1-23 16,-7 1-41-16,-3-1-50 0,-4 0-172 0,-6 0-114 15,-1-2-225-15,2-4-713 0</inkml:trace>
  <inkml:trace contextRef="#ctx0" brushRef="#br0" timeOffset="42835.81">24627 776 1850 0,'0'0'626'0,"0"0"-381"16,0 0-68-16,0 0 67 0,0 0-21 15,0 0-39-15,0 0-41 0,0 0-49 16,0 0-84-16,-29-17-10 0,29 17-136 15,-1 1-38-15,1 5-52 0,-1 1 62 0,1 6 164 16,0 4 64-16,-2 3 9 0,1 2-25 16,-3 3 16-16,2 2-7 0,-1-3-19 15,0 2-22-15,2-2 16 0,-1 0-16 16,1-2 0-16,1-1-16 0,0-1-29 16,0-2 10-16,0-3 3 0,1-2 15 0,-1-2-15 15,2-5-63-15,-1-2-20 0,-1-3 9 16,0-1 90-16,0 0 94 0,0 0 75 15,0-4 34-15,-7-3-11 0,-5-5-192 16,-8-4-28-16,-3 0-29 0,-7-1-15 16,-5 1-1-16,-1 5 25 0,-3 2 17 15,-4 3 28-15,1 4 1 0,-1 2-16 16,0 2 18-16,3 5 45 0,5 2 18 16,6 0-12-16,6 2-51 0,8-3-39 15,6 3-31-15,1 0-12 0,6 2 43 16,0 0 11-16,2 0-23 0,0 0-26 15,7-2 23-15,7 1 54 0,3-1 36 0,9 0 60 16,8-1 53-16,10-3-35 0,10-4-9 16,8-1-105-16,6-2-29 0,4-5-135 15,-1-6-119-15,1 1-150 0,-19 2-359 0,16-3-788 16</inkml:trace>
  <inkml:trace contextRef="#ctx0" brushRef="#br0" timeOffset="43004.23">24931 1096 2288 0,'0'0'391'0,"0"0"-211"0,0 0-35 16,0 0-49-16,0 0-96 0,0 0-3 0,101-56-36 16,-65 51 1-16,1 2 35 0,-6 3-168 15,-5 0-235-15,-10 4-288 0,-9 5-537 16</inkml:trace>
  <inkml:trace contextRef="#ctx0" brushRef="#br0" timeOffset="43137.1">25048 1223 1524 0,'0'0'747'0,"0"0"-382"0,0 0-259 16,0 0-35-16,0 0-64 0,111-28-7 15,-64 21-23-15,1 2 7 0,1 2-19 16,-3 2-217-16,-6-1-279 0,-12 2-237 15,0 0-427-15</inkml:trace>
  <inkml:trace contextRef="#ctx0" brushRef="#br0" timeOffset="44169.44">26042 839 251 0,'0'0'717'16,"0"0"-313"-16,0 0-82 0,0 0 23 15,0 0-54-15,0 0-61 0,0 0-43 16,0 0-30-16,0 0-32 0,0 0-48 15,0 0-35-15,-17-1-27 0,20 1-15 16,3 0-67-16,5 0-26 0,5 0 41 16,4-1 27-16,5 1 15 0,4-2 10 15,2 1 26-15,1-2-26 0,1 0-7 0,3 0-9 16,-2 0-22-16,-6 0-7 16,-2-1-7-16,-7-1-28 0,-5 3 34 0,-8-1 46 15,-1 2 99-15,-5 1 30 0,0 0-26 16,0 0 3-16,0 0-1 0,0 0-22 15,-3 0-37-15,1 0-46 0,2 0-58 0,0 1-28 16,0 1-19-16,-3 1-30 0,0 6-26 16,1 2 129-16,-7 4 32 0,3 5 39 15,0 2 9-15,-1 2-26 0,4 0 4 16,0 4 3-16,3-1 3 0,0 0 19 16,0 1 1-16,5-1-30 0,1 1 14 15,1-2-1-15,-1-1-16 0,1-2 32 16,-2-4-27-16,-2-2-24 0,-3-3-57 15,0-3-68-15,0-2-58 0,-5-2-23 16,-7-2-127-16,2-1-364 0,-14-4-847 0</inkml:trace>
  <inkml:trace contextRef="#ctx0" brushRef="#br0" timeOffset="44332.87">26110 1163 2327 0,'0'0'516'0,"0"0"-262"0,0 0 23 15,0 0-45-15,0 0-105 0,0 0-127 16,107-65-7-16,-61 54-30 0,3 1 34 16,4 2-22-16,-4 2 6 0,-4 2-13 15,-7-1-167-15,-7 2-66 0,-3 0-66 16,-7-1-153-16,-4 1-528 0</inkml:trace>
  <inkml:trace contextRef="#ctx0" brushRef="#br0" timeOffset="44651.91">26892 884 2259 0,'0'0'542'16,"0"0"-275"-16,0 0 33 0,0 0 5 0,0 0-126 16,0 0-78-16,0 0-63 0,0 0-38 15,0 0-40-15,0 0-73 0,0 0-58 16,-29-11 16-16,30 17-7 0,9 3 61 15,2 2 101-15,6 3 93 0,3 2 24 16,5 0-40-16,2 2-33 0,1 0-6 16,1 0-32-16,-4 0-6 0,-3 0 0 15,-4 0 32-15,-5-2 6 0,-5 1 3 16,-1-1-7-16,-3-1-5 0,-2-1-4 16,1-1-3-16,-2-1-9 0,-1-2-13 0,-1-1-4 15,0-1-27-15,-5-3-23 0,-4 0-18 16,-6-1-17-16,-8-3-15 0,-7-1-87 15,-6 0-87-15,-5-6-224 0,7-2-828 16</inkml:trace>
  <inkml:trace contextRef="#ctx0" brushRef="#br0" timeOffset="44805.08">26853 846 2024 0,'0'0'386'0,"0"0"-363"0,90-36-4 15,-43 22 23-15,1 2-42 0,1 2-13 16,-2 4-81-16,-7 3-38 0,-7 1-118 16,-7 2-371-16,-9 0-180 0</inkml:trace>
  <inkml:trace contextRef="#ctx0" brushRef="#br0" timeOffset="45091.73">27348 863 388 0,'0'0'378'0,"0"0"-104"16,0 0 19-16,0 0 68 0,0 0 6 15,0 0-101-15,0 0-11 0,0 0-97 16,0 0-68-16,3 77-69 0,2-66-19 0,4 3 9 16,2 0 34-16,3 1 73 0,5-1 10 15,2-2 19-15,4 0-16 0,3-3-36 16,2-2 10-16,1-2-17 0,3-4-25 16,1-1-25-16,-2 0-22 0,-1-6 3 15,-2-4 3-15,-4-1 3 0,-5-3 19 16,-4-3 9-16,-5-1 39 0,-9-2-2 15,-3-1 1-15,-11 0 39 0,-9 0-111 16,-6 1-19-16,-10 2-25 0,-6 0-25 16,-4 4 35-16,2 4-23 0,2 3-36 0,5 6-134 15,6 1-71-15,9 2-95 0,2 8-90 16,6 1-107-16,4 3-212 0,5-3-349 16</inkml:trace>
  <inkml:trace contextRef="#ctx0" brushRef="#br0" timeOffset="45702.16">28059 925 1816 0,'0'0'771'0,"0"0"-340"0,0 0-26 0,0 0-129 16,0 0-118-16,0 0-130 0,0 0-28 15,0 0-66-15,0 0-48 0,0 0-47 16,-2 8-4-16,2-1 114 0,0 0 51 16,0 1 0-16,0 1 3 0,0-3 13 15,0 1 0-15,0-3-3 0,0-2-13 16,0-1-10-16,0-1-28 0,0 0 38 16,-3 0 59-16,2-1 21 0,0-3-1 15,-4-1-79-15,2-3-22 0,-1 0-48 0,4-3-16 16,0-2 57-16,0 0-37 0,9-1-21 15,-2 0 36-15,2 2 51 0,2 2-13 16,-2 2 29-16,-1 3-16 0,2 3 55 16,0 1-33-16,-1 1-6 0,5 0 6 15,0 2 17-15,1 4 24 0,3 4-9 0,3 0 1 16,-2 1-33-16,4 1 13 16,-1-1-23-16,-2 0-12 0,-3-1-15 0,-3 0-17 15,0 0 0-15,-3-3-3 0,-2-1-13 16,-4 0-22-16,-2-4 16 0,-3 0 12 15,0-2 42-15,0 0 10 0,0 0 79 16,0 0 7-16,0-3-10 0,5-5-86 16,1-1-38-16,3-3-55 0,2-3 11 15,0 0-5-15,4-2 49 0,-4 2-32 16,3 1-1-16,0 2 71 0,-3 4 67 16,-1 1 29-16,-1 4 3 0,-2 1-51 0,0 2 9 15,2 0-57-15,2 0-3 0,0 7 3 16,4 1 23-16,-3 1-23 0,-1 1-28 15,-3 0-52-15,-3 2-38 0,-2-2 3 16,0 2 16-16,-3-1 34 0,0 0-60 0,0 0-69 16,-6 0-35-16,-5-1-56 0,-3-1-199 15,3-4-275-15</inkml:trace>
  <inkml:trace contextRef="#ctx0" brushRef="#br0" timeOffset="46285.18">28722 885 1451 0,'0'0'1090'0,"0"0"-841"0,0 0 36 0,0 0 44 15,0 0-94-15,0 0-181 0,0 0-54 16,0 0-111-16,0 0-16 0,0 0-16 16,0 0 44-16,11 18 82 0,-11-9 17 15,2 0 32-15,-2 0-14 0,0-1-17 0,0-3-2 16,0-1 0-16,0 0 0 0,0-4 1 15,0 0 2-15,0 0 20 0,0 0 7 16,0 0 44-16,0 0-3 0,0-3 0 16,0 0 12-16,0-4-82 0,1-3-25 15,4-3-86-15,0-4 13 0,4 2 8 16,0 1 7-16,1 0 83 0,2 3 23 16,-3 2 15-16,1 2-25 0,0 2 35 15,-2 3 44-15,-1 0-54 0,0 2-19 16,3 0-19-16,0 0-16 0,2 3 14 15,4 5 2-15,-3 1 16 0,4 0-16 16,-3 2-2-16,4 0-17 0,-4 0 19 16,0-1 1-16,-3-3-1 0,-3-2-29 0,-2-1 4 15,-3-1-26-15,-2-3 3 0,-1 1 3 16,0-1 36-16,0 0 9 0,0 0 57 16,0 0 20-16,2-2 5 0,2-4-31 15,3 0-51-15,1-3-70 0,3 0-22 16,-1-1 6-16,3 0 54 0,0 2-16 15,0 0 3-15,1 0-25 0,1 3 70 0,1 0 25 16,-2 1 52-16,3 0-13 0,-1 2-3 16,1 0-23-16,1 1-3 0,-2 1 19 15,-1 0 10-15,-2 0 3 0,1 3-45 16,-2 3-22-16,-2 1-13 0,3 4-15 16,-3 2 2-16,-4 0-25 0,-1 1-16 15,-2 1-6-15,-3 0-3 0,-2-1 21 16,-7 1 20-16,-5 0 16 0,-5 1-71 0,1-1-112 15,-1 0-172-15,3-5-349 16,4-1-843-16</inkml:trace>
  <inkml:trace contextRef="#ctx0" brushRef="#br0" timeOffset="46447.83">29729 1128 1565 0,'0'0'1109'16,"0"0"-878"-16,0 0-112 0,0 0-56 16,0 0-63-16,0 0-74 0,0 0-150 15,0 0-303-15,0 0-115 0,0 0-75 16</inkml:trace>
  <inkml:trace contextRef="#ctx0" brushRef="#br0" timeOffset="49005.67">3435 2951 754 0,'0'0'518'0,"0"0"-59"0,0 0-128 0,0 0-52 15,0 0-75-15,0 0-50 0,0 0-47 16,0 0-33-16,0 0-26 0,-8-2-3 16,8 2 0-16,0 0 3 0,0 0-45 15,0 0-3-15,0 0-16 0,0 3-35 16,0 5-26-16,0 6 77 0,0 6 32 15,0 4 9-15,0 6 4 0,-2 3-22 16,2 0-4-16,-1 2-6 0,-2-1 9 16,3-1-22-16,0-3-16 0,0-3 16 0,0-4-1 15,0-3 1-15,0-2 2 0,4-4-1 16,-2-3 3-16,-1-1-4 0,1-6-16 16,-1 0-126-16,-1 0-99 0,0-4-14 15,0 0-29-15,0 0 17 0,0-5 95 16,0-4-72-16,-3 0-954 0</inkml:trace>
  <inkml:trace contextRef="#ctx0" brushRef="#br0" timeOffset="49231.94">3380 2902 2116 0,'0'0'444'16,"0"0"-261"-16,0 0 46 0,0 0-5 15,0 0-74-15,0 0-77 0,0 0-73 0,0 0-51 16,0 0-44-16,0 0-36 0,88-17 99 15,-53 28 32-15,4 3 16 0,0 3-16 16,-3 2-7-16,-2 2-12 0,-6-1-13 16,-2-1-19-16,-2 2 6 0,-4-3 6 15,-4-4 14-15,0 0-37 0,-4-2-31 16,-1-4-139-16,-1-2-43 0,0-3-75 16,2-2-171-16,-5-1-163 0,8-3-7 0</inkml:trace>
  <inkml:trace contextRef="#ctx0" brushRef="#br0" timeOffset="49432.41">4089 2864 1980 0,'0'0'531'0,"0"0"-308"0,0 0 37 0,-105 13-23 16,71-7-49-16,2 2-102 0,2 1-54 15,3 0-31-15,3 0-1 0,6-2-16 16,3 2-3-16,2-1-42 0,4 0-104 15,4 1-88-15,-1 0-43 0,5 1-59 16,-1 0-63-16,2 0-131 0,0-4-83 16,2 0-142-16</inkml:trace>
  <inkml:trace contextRef="#ctx0" brushRef="#br0" timeOffset="49675.36">4133 2826 1800 0,'0'0'691'16,"0"0"-340"-16,0 0-27 0,0 0-59 0,0 0-126 16,0 0-91-16,0 0-48 0,0 0-38 15,0 0-76-15,0 0-26 0,4 26 121 16,3-8 19-16,-1 1 28 0,4 5 1 16,-1 1-7-16,2 1-19 0,1 2 29 15,-2 2 0-15,1-2-3 0,-2 2 21 16,-3-2-49-16,-2 1-1 0,-2-3-28 15,-2 0-52-15,0 0-53 0,-5-2-85 16,1-1-67-16,-2-3-213 0,3-4-268 16,-1-4-625-16</inkml:trace>
  <inkml:trace contextRef="#ctx0" brushRef="#br0" timeOffset="49984.41">4407 3229 1045 0,'0'0'1794'15,"0"0"-1390"-15,0 0-185 0,0 0 35 0,0 0-43 16,0 0-92-16,0 0-96 0,0 0-23 16,0 0-54-16,0 0-50 0,1 4-63 15,1 2-41-15,-1 4 119 0,3 0 60 16,3 1 29-16,1 1 0 0,-1 0 0 16,5-2-6-16,2 0-42 0,-1-2 3 15,4-3 45-15,3-1 0 0,-1-3 48 16,4-1 32-16,3 0 2 0,-2-5 26 15,1-4 15-15,-2-4-3 0,-1-3 15 16,-5-3 0-16,-3-4 39 0,-4-1-65 16,-1-3-44-16,-3 2-39 0,-5-1-26 15,-1 5-34-15,0 2-41 0,-3 1-27 16,-1 3-7-16,0 2-98 0,4 2-127 0,0 2-104 16,0 1-253-16,7 1-738 0</inkml:trace>
  <inkml:trace contextRef="#ctx0" brushRef="#br0" timeOffset="50215.47">5319 2910 2829 0,'0'0'567'0,"0"0"-348"0,0 0-2 15,0 0-94-15,0 0-82 0,0 0-41 0,0 0-39 16,82-36-14-16,-53 27 2 0,0 3-37 16,-3-1-54-16,-5 3-42 0,-6 3-4 15,-4 1-93-15,-8 0-180 0,-3 8-210 16,-3 3-129-16,-5 0 63 0</inkml:trace>
  <inkml:trace contextRef="#ctx0" brushRef="#br0" timeOffset="50351.49">5362 2998 985 0,'0'0'456'0,"0"0"-40"15,0 0-11-15,0 0-56 0,0 0-20 16,0 0-6-16,0 0-49 0,0 0-69 16,0 0-136-16,0 0-50 0,95-17-19 15,-63 10-132-15,0 1-102 0,-1 1-41 16,0-1-84-16,-5 1-199 0,-8 3-488 16</inkml:trace>
  <inkml:trace contextRef="#ctx0" brushRef="#br0" timeOffset="53000.7">7015 2546 176 0,'0'0'1148'0,"0"0"-669"0,0 0-132 15,0 0-20-15,0 0-24 0,0 0-59 16,0 0-39-16,0 0-93 0,0 0-42 16,0 0-22-16,-29-9-48 0,18 9-32 15,1 0-15-15,-2 0-7 0,-2 2 41 16,1 2-3-16,0 1-6 0,3 2-26 15,-2 2 9-15,2 0 38 0,0 1-43 16,3 2 18-16,2-1 7 0,1 1-29 16,2 0 0-16,2-1 9 0,2 1-15 0,8 1 18 15,3-2 36-15,7 3 64 0,6 0 46 16,6 1 14-16,3-1-9 0,4 0-38 16,1-1-36-16,-3 0-31 0,-5 0-10 15,-3-2-16-15,-10 1-10 0,-5-3-5 0,-5 1 18 16,-3 0-13-16,-2 0 4 0,-4 1 22 15,0-1 22-15,0 2 36 0,-7 1 31 16,-5-2 15-16,-7 1 17 0,0-2-5 16,-5-1-12-16,1-1-41 0,-1-3-16 15,2-1-12-15,-3-2-35 0,-2-2-29 16,1 0-46-16,0-1-73 0,2-4-32 16,2-3-16-16,0-2-56 0,5-2-108 15,6-2-215-15,2 2-479 0</inkml:trace>
  <inkml:trace contextRef="#ctx0" brushRef="#br0" timeOffset="53192.7">6980 2564 1872 0,'0'0'386'0,"0"0"-266"0,0 0-7 0,0 0 22 15,90-61-9-15,-56 46-68 0,5 2-58 16,0 1-17-16,0 4-25 0,0 2 13 15,-6 1-10-15,-4 4-99 0,-5 1-66 16,-2 0-33-16,-2 3-35 0,-2 3-53 16,-1 0-33-16,3 3-76 0,-3-1-45 15</inkml:trace>
  <inkml:trace contextRef="#ctx0" brushRef="#br0" timeOffset="53450.66">7548 2513 242 0,'0'0'356'0,"0"0"-141"16,0 0 23-16,0 0 88 0,0 0-99 15,0 0-51-15,0 0 51 0,3 71 104 16,-13-55-70-16,1-1-25 0,-2 1-92 15,2-2-16-15,3 0-53 0,2-1-75 16,4-1-48-16,0-1 7 0,0 1-4 16,7-1 16-16,4-1 29 0,4 2 40 15,4-3 18-15,6-1 16 0,2-3 9 16,5-1-1-16,2-3-8 0,-2-1-1 16,3-1-19-16,-8-4 6 0,-3-3-13 0,-5-1 54 15,-6-3 53-15,-3-2 29 0,-5-2-52 16,-3-4-38-16,-2-2-46 0,-7-1-38 15,-6 3 7-15,-5-1-32 0,-3 4-12 0,-5 2-46 16,-4 2-20-16,0 3-57 0,-1 2-90 16,4 4-38-16,4 3-77 0,6 1-136 15,5 0-178-15,8 0-552 0</inkml:trace>
  <inkml:trace contextRef="#ctx0" brushRef="#br0" timeOffset="53770.49">8034 2561 261 0,'0'0'2088'0,"0"0"-1508"0,0 0-324 15,0 0-74-15,0 0-1 0,0 0-92 16,0 0-83-16,0 0-6 0,0 0-41 16,0 0-51-16,-43 27-16 0,40-15 35 15,3-2 12-15,0 1 4 0,0 1 12 0,11 0-3 16,-2-1-3-16,7 1 51 15,1-3 9-15,6-1 52 0,3-2 6 0,1-2 23 16,4-3 2-16,-4-1 0 0,4 0-9 16,-7-6-14-16,-2 0 26 0,-8-5 19 15,-4 0 113-15,-6-2 35 0,-4-3-107 16,0 1-69-16,-10-3-71 0,-4 0 24 16,-5 0-39-16,-1 1-27 0,-3 1 5 15,-1 4-30-15,-1 3-32 0,2 2-108 16,1 2-106-16,1 5-93 0,5 0-139 15,4 0-250-15,7 1-689 0</inkml:trace>
  <inkml:trace contextRef="#ctx0" brushRef="#br0" timeOffset="54032.69">8649 2470 1201 0,'0'0'1397'0,"0"0"-905"0,0 0-169 16,0 0-133-16,0 0-57 0,0 0 9 16,0 0-78-16,0 0-64 0,0 0-69 15,0 0-66-15,0 0-26 0,6 39 113 16,-2-24 48-16,2 3 18 0,1 1-18 16,-2 2 0-16,-1-2 29 0,0 0-7 15,-1-1-22-15,0-2-38 0,-3-2-45 16,0 0-31-16,0-2-36 0,0-2-100 0,-6-2-52 15,2 0-196-15,0-6-485 16</inkml:trace>
  <inkml:trace contextRef="#ctx0" brushRef="#br0" timeOffset="54365.36">8851 2479 2002 0,'0'0'647'0,"0"0"-329"0,0 0 38 16,0 0-71-16,0 0-73 0,0 0-102 15,0 0-110-15,0 0-35 0,0 0-65 16,0 0-61-16,0 0-46 0,-26 18 122 16,16-10 66-16,-3 2 6 0,-1-1-26 15,-1 1-47-15,1-2-45 0,1 1-36 0,1-1-19 16,1-1-11-16,4 1 16 0,1 0 19 16,4-5-13-16,-1 0-7 0,3-2 32 15,0 1 150-15,0-2 55 0,0 0 127 16,3 0 78-16,3 0-66 0,0 3-71 15,4-1-49-15,1 3 43 0,4 0 40 16,5 2-9-16,5-1-19 0,2 1-14 0,3 0-39 16,5-2-34-16,-2 1-10 15,3-2 6-15,-1-3-38 0,-5-1-23 0,-1 0-79 16,-5 0-35-16,1 0-26 0,-6-4-85 16,1-2-149-16,-4 0-272 0,-5 0-315 15</inkml:trace>
  <inkml:trace contextRef="#ctx0" brushRef="#br0" timeOffset="54759.31">9198 2402 2327 0,'0'0'651'0,"0"0"-277"16,0 0 13-16,0 0 19 0,0 0-195 16,0 0-204-16,0 0-7 0,0 0-78 15,0 0-50-15,0 0-64 0,0 0 83 16,-12 38 90-16,12-22 15 0,4 1 4 15,1-2 23-15,1 0-11 0,-1-2-9 16,-1-1 0-16,0-3-3 0,-1-1-15 0,-3-2-102 16,2-1-63-16,-2-1-65 0,0 0-23 15,0-2-38-15,-2 1-19 0,-1-3 49 16,3-2 276-16,-1-5 204 0,1-4-204 16,0-4 78-16,0-2-26 0,4-2 109 15,1 0-6-15,2 1-4 0,-3 0-23 16,0 2 22-16,-1 2 3 0,2 2 10 15,-1 1 23-15,0 3-41 0,3 3-35 0,-2 0-34 16,2 4-76-16,2 1-38 0,3 0-31 16,6 3 66-16,3 5 3 0,5 2-13 15,2 2-9-15,-1 3-22 0,2-3-3 16,0 2-4-16,-6-2-43 0,0-2-33 16,-3-1-35-16,-4-1-33 0,-3-3-19 15,-6-1-27-15,-3-3-95 0,-1-1-92 16,-3 0-98-16,0-1 44 0,0-4-112 0</inkml:trace>
  <inkml:trace contextRef="#ctx0" brushRef="#br0" timeOffset="54946.5">9585 2242 2013 0,'0'0'563'0,"0"0"-119"16,0 0-16-16,0 0-68 0,0 0-14 16,0 0-82-16,0 0-158 0,0 0-106 15,0 0-87-15,0 0-49 0,-11-12-58 16,13 24-51-16,4 5 141 0,-2 5 72 15,1 2 32-15,0 2-22 0,2 2-22 16,-2-1-29-16,1 0-54 0,-2-2-45 16,4-2-19-16,-3-3-43 0,-2-2-163 15,-2-1-212-15,-1-6-214 0</inkml:trace>
  <inkml:trace contextRef="#ctx0" brushRef="#br0" timeOffset="55190.01">9909 2120 2577 0,'0'0'604'0,"0"0"-235"15,0 0-107-15,0 0-161 0,0 0-101 16,0 0-88-16,0 0-85 0,0 0 109 16,0 0 64-16,-10 91 57 0,9-54-12 15,-1 6 15-15,2 1-23 0,0-2-5 16,0-2-1-16,0-1-31 0,0-4 3 15,-3-5-3-15,2 0-36 0,-4-5-15 16,1-2-31-16,0-3-95 0,-1-2-110 16,-2-1-120-16,4-5-229 0,-1-4-529 15</inkml:trace>
  <inkml:trace contextRef="#ctx0" brushRef="#br0" timeOffset="55750.51">10072 2367 2524 0,'0'0'541'0,"0"0"-254"16,0 0-106-16,0 0-111 0,0 0-70 16,0 0-22-16,0 0-67 0,0 0-22 15,0 0 9-15,0 0 99 0,0 0 3 16,7 47 22-16,-5-35 7 0,-1-1-10 16,-1-3-16-16,1 0 13 0,-1-3-16 15,2-1 0-15,-2-2 0 0,0 1-67 16,0-3-19-16,0 0 12 0,0 0 74 15,0 0 135-15,0-1 24 0,5-4-7 16,0-4-152-16,1-2-35 0,1-2-63 0,3-1 18 16,-2-1 26-16,3 2 22 0,-3 0-12 15,2 4 28-15,-2 1 16 0,-3 5 63 16,0-1 20-16,-2 3 41 0,-2 1 6 16,3 0-72-16,-1 0-58 0,0 2-54 15,4 3 54-15,2 2 1 0,2 2 3 16,-2-2 8-16,0 2 0 0,-2 0-12 0,0-1-38 15,-1 1 3-15,-2-2 0 0,-1-2 23 16,0-3 11-16,-1 2 1 0,-1-4 0 16,-1 1 2-16,0-1 29 0,0 0 7 15,0 0 3-15,0 0-18 0,0 0-4 16,1-1 53-16,2-5 32 0,4 0 1 16,-2-5-105-16,2-2-32 0,0 0 20 15,3-1-23-15,0 0 10 0,1 2 13 16,1 1 12-16,-2-1 15 0,4 2 14 15,-2 1 5-15,1 1-32 0,2 0 30 0,-4 5 5 16,0 0-27-16,1 2-10 0,-3 1-13 16,1 0-12-16,3 6 6 0,0 3-12 15,1 1-13-15,0 5-38 0,-2 0-38 16,-3 2-10-16,0 0 0 0,-5-1-16 16,-1 1-8-16,-3-2-99 0,0 1 47 15,-4-2-192-15,-4-2-228 0,-3-1-557 0</inkml:trace>
  <inkml:trace contextRef="#ctx0" brushRef="#br0" timeOffset="55937.8">10895 2507 2230 0,'0'0'565'0,"0"0"-452"0,0 0-113 0,0 0-52 16,0 0 17-16,0 0 35 0,0 0 42 15,0 0-7-15,-12 80-13 0,6-62-9 16,1 3-13-16,-3 1-87 0,-3-1-144 16,-1 2-119-16,-2 1-74 0,1-6-318 0</inkml:trace>
  <inkml:trace contextRef="#ctx0" brushRef="#br0" timeOffset="58047.53">13924 2521 372 0,'0'0'1114'0,"0"0"-665"0,0 0-135 15,0 0-94-15,0 0-87 0,0 0-40 16,0 0-41-16,0 0-30 0,0 0-19 16,0 0 1-16,-21 22 9 0,18-14 12 15,0 1-5-15,1 0-19 0,-1 1-1 0,3 0 0 16,-1 1 3-16,-1 1-3 0,2-4-1 15,0 2-12-15,0-2-3 0,3-1 0 16,2-1-4-16,-1 0-5 0,-1-1 9 0,4-1 5 16,-4-3 11-16,1 0 48 15,1 0 20-15,0-1 22 0,-2 0 16 0,4 0 6 16,-1-2 35-16,3-5 56 0,0 0-10 16,3-5-66-16,-1-2-8 0,-1-1-19 15,0-6-27-15,-3-4 12 0,-1 0-64 16,0-5-21-16,0-2 0 0,-1-3-62 15,-2 0 28-15,0 0 21 0,-2-1-12 16,-1 0 14-16,0 3 10 0,-3-1-21 16,0 5 22-16,-3 3 3 0,1 4 26 15,1 4 18-15,1 3-44 0,0 2-1 16,1 2-3-16,2-2 1 0,0 1-25 0,0 0-6 16,9 0-14-16,5-3-30 0,5 1-26 15,9 1-15-15,5 2 40 0,5 0 13 16,3 5 28-16,-1 4-6 0,-5 2-61 15,-5 3-166-15,-7 9-91 0,-9 5-80 16,-11 5-174-16,-3 4 177 0,-11-4-86 16,-24 17-258-16</inkml:trace>
  <inkml:trace contextRef="#ctx0" brushRef="#br0" timeOffset="58186.68">14021 2440 323 0,'0'0'606'15,"0"0"-228"-15,0 0-17 0,0 0 3 16,0 0-69-16,0 0-43 0,0 0-55 15,0 0-107-15,0 0-74 0,0 0-16 16,83-32-29-16,-57 25 13 0,-2 1-110 16,-2 2-151-16,0 4-193 0,-4 0-135 0,-5 0-414 15</inkml:trace>
  <inkml:trace contextRef="#ctx0" brushRef="#br0" timeOffset="58570.86">14531 2492 1823 0,'0'0'758'0,"0"0"-336"0,0 0-138 0,0 0-70 16,0 0-62-16,0 0-10 0,0 0-1 16,0 0-62-16,0 0-58 0,0 0-17 15,0 0-1-15,-88 33-1 0,69-24 11 16,2 2-11-16,0-1 0 0,0 1 0 16,3 2-2-16,3 2-14 0,0-2 12 15,0 3-17-15,4-1 18 0,2-2-24 0,2 2-75 16,3-6-92-16,5 1-52 0,7-4-2 15,8 1 83-15,4-3 163 0,9-4 68 16,5 0 18-16,2-3-86 0,3-5-7 16,-2 1-165-16,-4-3-159 0,-5 2-248 15,-8-1-472-15</inkml:trace>
  <inkml:trace contextRef="#ctx0" brushRef="#br0" timeOffset="58795.16">14807 2494 2300 0,'0'0'976'0,"0"0"-614"16,0 0 22-16,0 0-84 0,0 0-173 16,0 0-62-16,0 0-49 0,0 0-16 15,0 0-53-15,0 0-21 0,-12 13-31 16,12-5-17-16,0 0 120 0,0 3 0 0,0 2 2 16,0 0 2-16,0 0 0 0,0-2-2 15,0-1-32-15,0-2-40 0,1 2-23 16,-1-4-40-16,3-1-51 0,-2 2-43 15,0-5-73-15,2 2-61 0,0-2-115 16,0-1-158-16,2-1-195 0</inkml:trace>
  <inkml:trace contextRef="#ctx0" brushRef="#br0" timeOffset="59016.56">14936 2513 310 0,'0'0'1527'0,"0"0"-1037"15,0 0-93-15,0 0-2 0,0 0-47 16,0 0-10-16,0 0-70 0,0 0-68 15,0 0-79-15,0 0-121 0,0 0-84 16,-23-24-59-16,11 33 1 0,-4 2 54 16,0 1 38-16,-1 0-29 0,4 1-15 15,6-2-4-15,1 1 3 0,3-2-7 16,3-2-25-16,0 0-39 0,0-3-14 0,7 0 10 16,5-3 47-16,4 3 97 0,8-4 26 15,8-1 100-15,7 0-100 0,3 0-22 16,1 0-123-16,3-4-166 0,-11 1-286 15,7-3-573-15</inkml:trace>
  <inkml:trace contextRef="#ctx0" brushRef="#br0" timeOffset="59284.2">15622 2266 2196 0,'0'0'408'0,"0"0"-231"16,0 0-13-16,0 0-65 0,0 0-31 15,0 0-66-15,88-50-2 0,-67 45-26 0,-2 3-12 16,-3 0-126-16,-5 2-93 0,-2 0-173 15,-5 5-126-15,-2 0-118 0</inkml:trace>
  <inkml:trace contextRef="#ctx0" brushRef="#br0" timeOffset="59422.41">15679 2364 1026 0,'0'0'368'0,"0"0"29"15,0 0 15-15,0 0-89 0,0 0-139 16,0 0-13-16,0 0-78 0,0 0-45 0,93-15-48 15,-73 11-1-15,-4 1-66 0,-1 3-175 16,-3-1-129-16,-3 1-187 0,-2 0-419 16</inkml:trace>
  <inkml:trace contextRef="#ctx0" brushRef="#br0" timeOffset="60362.51">16368 2138 1615 0,'0'0'533'0,"0"0"-265"0,0 0 20 16,0 0 17-16,0 0 15 0,0 0-47 15,0 0-11-15,0 0-118 0,0 0-128 16,0 0-16-16,29-54-47 0,-3 50 6 16,4 1 16-16,1 3 0 0,-3 0-22 15,-2 5-48-15,-4 7 19 0,-3 2 23 0,-4 3 5 16,-3 2 32-16,-1 0 14 16,-5 2-17-16,-4 0 16 0,-2 1 3 0,-5 1 19 15,-9 1 32-15,-2 2 9 0,-7 0-16 16,2-2-28-16,0-2-16 0,2-3 2 15,6-3 20-15,-1-6-9 0,5-1 9 16,2-3 19-16,2-1-19 0,3-4-3 16,1 0-4-16,1-1 7 0,0 0-3 15,4-1-19-15,10-5-19 0,6-3-12 16,7-2-60-16,11-5-83 0,7 0-42 16,2-2-36-16,1-2-130 0,-3 1-174 15,-12 2-556-15</inkml:trace>
  <inkml:trace contextRef="#ctx0" brushRef="#br0" timeOffset="60648.82">16929 2194 1205 0,'0'0'1129'0,"0"0"-809"0,0 0 12 0,0 0-76 16,0 0-43-16,0 0-194 0,0 0-19 15,0 0-44-15,0 0-36 0,0 0 10 16,0 0 35-16,-17 21 33 0,17-13-40 16,0-1 7-16,5 1 7 0,8 1 28 15,2-1 61-15,8 0 51 0,5-2 18 16,4-1-31-16,6-2-30 0,2-3-2 15,3 0-29-15,-1-4-38 0,0-5 2 16,-8-2-2-16,-6 0 28 0,-8-1 42 16,-6-2 30-16,-9-1 74 0,-5-2-53 15,-3-1-6-15,-11-3 28 0,-8 2-118 16,-9 0-25-16,-7 1 1 0,-6 2-1 16,-4 5-31-16,0 3-13 0,3 4-21 15,8 4-47-15,9 0-82 0,9 5-89 0,5 6-113 16,7 1-93-16,5 4-53 15,5 2-228-15,6-6-301 0</inkml:trace>
  <inkml:trace contextRef="#ctx0" brushRef="#br0" timeOffset="60911.76">17658 2036 2229 0,'0'0'751'15,"0"0"-323"-15,0 0 106 0,0 0-49 16,0 0-94-16,0 0-100 0,0 0-133 0,0 0-121 16,0 0-37-16,0 0-79 0,-12-36-77 15,12 43-89-15,0 8-22 0,3 3 186 16,5 2 57-16,1 4 20 0,-3 0-14 16,2-1 2-16,-3 1-8 0,1-3-45 15,-2-1-49-15,-2-1-67 0,-2-2-79 16,0-2-56-16,0-2-73 0,0-2-80 0,-2-1-187 15,2-8-358-15,-4-2 239 0</inkml:trace>
  <inkml:trace contextRef="#ctx0" brushRef="#br0" timeOffset="61087.89">17710 2163 253 0,'0'0'499'0,"0"0"-75"0,12-64 168 16,-6 43 31-16,-3 5-165 0,2 0-205 16,-1 5-71-16,-1 0 54 0,1 5 20 15,-2 1-43-15,-1 4-55 0,2 1-142 16,3 0-16-16,2 2-107 0,9 4 0 15,8 4 107-15,7 0 25 0,11 4 22 16,5 2-44-16,2 0-3 0,3 1-22 0,-3-1-38 16,-3-3-65-16,-6 0-65 0,-7-2-86 15,-7-4-53-15,-5-1-128 0,-10-5-109 16,-5-1-13-16,-6-4-99 0</inkml:trace>
  <inkml:trace contextRef="#ctx0" brushRef="#br0" timeOffset="61293.89">18181 1853 2791 0,'0'0'640'0,"0"0"-251"15,0 0 25-15,0 0-67 0,0 0-119 16,0 0-228-16,0 0-71 0,0 0-98 0,0 0-54 16,0 0 33-16,0 0 122 0,6 66 43 15,-2-39 5-15,2 0-8 0,-2 0-16 16,1 0-13-16,-1-1-37 0,0-3-102 15,3-1-51-15,-2-1-57 0,-1-3-94 16,3-3-230-16,-4-5-500 0</inkml:trace>
  <inkml:trace contextRef="#ctx0" brushRef="#br0" timeOffset="61545.28">18569 1817 2574 0,'0'0'450'0,"0"0"-153"0,0 0 53 0,0 0-4 16,0 0-33-16,0 0-147 0,0 0-166 16,0 0-115-16,0 0-84 0,0 0-93 15,0 0 223-15,-17 56 69 0,14-21 15 16,0 1-12-16,0 1 9 0,-1 0-10 16,1 3 17-16,1-2-16 0,-1 0-3 15,2-2-1-15,-1-4-62 0,2-2-44 16,0-3-70-16,0-3-39 0,0-3-85 15,3-5-124-15,5-4-131 0,-1-4-260 16,11-8-379-16</inkml:trace>
  <inkml:trace contextRef="#ctx0" brushRef="#br0" timeOffset="62094.48">18773 2045 1330 0,'0'0'1268'15,"0"0"-994"-15,0 0 56 0,0 0-8 0,0 0-57 16,0 0-95-16,0 0-170 0,0 0-113 15,0 0-51-15,0 0-39 0,0 3 143 16,0 11 60-16,0 1 25 0,0-1-15 16,0 2-10-16,-1-4-25 0,-2-1-4 15,0-2-3-15,0 0 16 0,3-2-3 16,-2-5-19-16,2 1-36 0,0-3-37 16,0 0 111-16,0 0 35 0,0-2 57 15,2-3 20-15,4-5-112 0,3-3-48 16,-1-5-73-16,-2-2-1 0,2-1 32 15,-2 0 52-15,-1 5 38 0,-1 1 45 16,2 5 58-16,0 3 50 0,-2 3-70 0,3 1-83 16,-4 0-22-16,1 3-20 0,-2 0-31 15,-1 0-17-15,2 6 15 0,2 1 75 16,1 4 74-16,3 0 3 0,-1 2-42 16,0-1-22-16,2 0 0 0,-2 0-1 15,0-3-12-15,-3 0-3 0,-1-2-10 0,0-2-6 16,-3-2-3-16,1 0-7 15,-2-2 26-15,1-1 0 0,-1 0-1 0,0 0 1 16,0 0 3-16,3-4 39 0,2-3-4 16,1-3-35-16,2-2-23 0,2-4 23 15,2 0 13-15,-2-1 10 0,4-1 4 16,-1 3-27-16,3-1-9 0,-4 3 9 16,0 4 32-16,-3 1 28 0,-2 6 7 15,-4-1 3-15,0 3-7 0,-1 0-53 16,-1 3-10-16,3 3-64 0,1 4 64 0,3 4 35 15,0 0-11-15,3 1-24 0,-2 2-13 16,1-2 0-16,0 0-18 0,-3 0-1 16,-1-4-19-16,-2 1-51 0,-1-3-39 15,-1 0-38-15,-1-1-27 0,-1-2-68 16,0 0-114-16,0 0-184 0,0-2-161 0</inkml:trace>
  <inkml:trace contextRef="#ctx0" brushRef="#br0" timeOffset="62636.84">19290 2005 1688 0,'0'0'467'0,"0"0"-101"16,0 0 37-16,0 0-80 0,0 0-62 15,0 0-90-15,0 0-171 0,0 0-38 16,0 0-85-16,0 0-21 0,0 0 144 16,2 29 10-16,-2-15 31 0,0-2 4 0,0 1-23 15,0 0 10-15,0-1-13 16,0-3-17-16,0-2-1 0,0-2 34 0,0-3-32 15,0-1 10-15,0-1-3 0,0 0-10 16,0 0-12-16,0 0 12 0,0 0 22 16,0 0 41-16,0-3-3 0,0-4 9 0,6-3-69 15,0-3-126-15,1-4 28 0,2-2 51 16,1-2-7-16,1 1 9 0,-2 2-31 16,2 4 63-16,-2 2 13 0,-2 3 102 15,-1 3 34-15,0 4-101 0,-3 1 32 16,-2 1 40-16,0 0-107 0,-1 0-13 15,3 1-66-15,0 3 7 0,0 3 69 16,5-1 3-16,0 2 38 0,1-1-22 16,-1 1-16-16,0 0-12 0,0-1-11 15,-1-1-8-15,-4-1 9 0,0-3 3 16,-1-1 19-16,-1-1 13 0,1 0 32 0,-1 0 5 16,3 0-21-16,3-3 12 0,-1-2 15 15,4-2-56-15,1 0-50 0,1-3 34 16,0 2 4-16,1-3-4 0,-4 4 16 15,-1-2 41-15,-3 6 82 0,0-1 21 16,-2 3 1-16,-2 0-14 0,1 1-32 0,-1 0-87 16,1 0-12-16,-1 0-74 0,4 3-38 15,1 2-28-15,3 3 95 0,4 1 44 16,-1 3-31-16,4 2-49 0,-3 1-36 16,0-1 32-16,-2 2 13 0,-3-3-52 15,0-2-60-15,-4 1-62 0,-1-4-104 16,-1-1-199-16,-2-2-422 0,0 0-258 0</inkml:trace>
  <inkml:trace contextRef="#ctx0" brushRef="#br0" timeOffset="62953.22">19690 1680 2277 0,'0'0'401'0,"0"0"-163"0,0 0-33 15,0 0-201-15,0 0 34 0,84-46 23 16,-64 44-26-16,-1 2-20 0,1 0-15 16,-3 3-42-16,-3 7 7 0,-2 3-19 15,-1 2-42-15,-6 1-33 0,-2 4 36 16,-3-2 0-16,0 1 32 0,-3 1 35 16,-5-3 22-16,-1-2 4 0,0-1 19 15,0-2 0-15,2-3 13 0,1-1 26 0,3-4-13 16,1-1-16-16,2-2 10 0,0 1 54 15,0-2 74-15,0 0 21 0,2 0 3 16,8 0-8-16,5-2-94 0,6 0-89 16,7-2-136-16,5 3-73 0,4 1-101 15,2 0-126-15,-8 0-361 0,18 0-795 16</inkml:trace>
  <inkml:trace contextRef="#ctx0" brushRef="#br0" timeOffset="63140.52">20464 2081 391 0,'0'0'1399'0,"0"0"-1156"0,0 0 114 0,0 0-44 15,0 0-66-15,0 0-90 0,13 67-51 16,-13-52-20-16,0 4-16 0,-2 2-19 16,-3 3-13-16,-7-1-38 0,-1 1-19 15,-3 2-102-15,-3 0-74 0,-3-3-74 16,0-1-115-16,7-7-277 0,-5-5-745 0</inkml:trace>
  <inkml:trace contextRef="#ctx0" brushRef="#br0" timeOffset="65014.56">21112 2104 879 0,'0'0'456'0,"0"0"-309"16,0 0 2-16,0 0 63 0,0 0-60 15,0 0-117-15,0 0-34 0,0 0 24 16,0 0-23-16,-37-22 53 0,36 21 68 15,-1 0-9-15,2 1-30 0,0 0-49 0,0 0-6 16,0 0 52-16,0 0 51 0,-1 0 10 16,1 0 12-16,0 0 0 0,0 0-42 15,0 0-55-15,0 0-57 0,0 1-105 16,0 3-52-16,0 2 51 0,4 4 104 0,4-1 2 16,0 2 21-16,1-1 18 0,1-1 6 15,0 0-29-15,0-2-16 0,-1-1 3 16,0-2 32-16,0-1 61 0,1-2 41 15,2-1-25-15,-1 0-30 0,1 0-9 16,-1-4 19-16,-1-1 15 0,1-1-3 16,-2-5-10-16,2-1-21 0,1-1 2 15,-3-5-44-15,1-2 15 0,-4-3-2 16,1 0-44-16,-4-3-22 0,-3-1 20 16,0 0-1-16,-3 0-87 0,-5 0 90 15,-1 1 36-15,-1 2-26 0,-3 0-7 16,1 3 7-16,-2-1 6 0,3 1-16 15,-3 0 0-15,2 1-13 0,1-1 13 0,-1 1-12 16,4-2-1-16,1 2-18 0,4 1-31 16,3 2 40-16,0 2 3 0,5 2 16 15,3 1-55-15,4 2-61 0,5 1 18 0,8 2-12 16,6 0 27-16,10 2-25 0,8 4 80 16,4 1-1-16,-3 1-6 0,-1 7-208 15,-5 3-59-15,-10 4-104 0,-6 3-133 16,-10 2-177-16,-8-3-300 0</inkml:trace>
  <inkml:trace contextRef="#ctx0" brushRef="#br0" timeOffset="65178.27">21370 1995 1650 0,'0'0'672'0,"0"0"-208"0,0 0-114 0,0 0-69 15,0 0-94-15,0 0-187 0,0 0-60 16,0 0-26-16,85-39 7 0,-54 33 44 15,-1 0-13-15,-4 3-195 0,-3 0-111 0,-3 3-121 16,-5 0-190-16,-3 0-127 16,-1 4 25-16</inkml:trace>
  <inkml:trace contextRef="#ctx0" brushRef="#br0" timeOffset="65572.94">21638 2042 479 0,'0'0'528'0,"0"0"-130"0,0 0-57 16,0 0-55-16,0 0-72 0,0 0-97 15,0 0-62-15,0 0-33 0,0 0 7 16,0 0-6-16,0 0-21 0,-17 44 13 16,17-40-14-16,2 0 0 0,1 0 12 15,2-1 3-15,2 0 0 0,4-1 36 0,-1 0-7 16,7-2-29-16,0 1 58 0,3-1-57 16,3 0-17-16,-4-2 0 0,1-2 3 15,-4-1 16-15,-3 1-6 0,-3 0 42 16,-3 2 76-16,-2-1 39 0,-2 0 9 15,0 3-17-15,-3 0-38 0,0 0-1 0,0 0 19 16,0 0 5-16,0 0-46 0,0 0-66 16,0 0-35-16,2 0-38 0,0 3-34 15,2 2-54-15,2 3-16 0,5 3 142 16,0 5 18-16,3 2 7 0,-3 1-22 16,-2 4-2-16,-4 1-1 0,-4 1 2 15,-1 2 13-15,-4 0 48 0,-9 2 0 0,-6-5-4 16,-5 1 8-16,-3-5-14 0,-4-2 0 15,-4-2-18-15,4-5-35 0,3-2-57 16,6-4-46-16,5-2-57 0,7-2-61 16,3-1-29-16,1 0-91 0,3-3-103 15,2 0-290-15,5-9-828 0</inkml:trace>
  <inkml:trace contextRef="#ctx0" brushRef="#br0" timeOffset="65792.95">22554 1896 2062 0,'0'0'492'15,"0"0"-305"-15,0 0-61 0,0 0-20 16,0 0-106-16,0 0-3 0,0 0-90 15,0 0-7-15,0 0-129 0,0 0-195 16,0 0-223-16,77-20-33 0,-77 29-47 16</inkml:trace>
  <inkml:trace contextRef="#ctx0" brushRef="#br0" timeOffset="65930.67">22530 2041 134 0,'0'0'772'0,"0"0"-439"0,0 0-112 0,0 0 7 15,0 0 48-15,0 0-4 0,0 0-48 16,0 0-69-16,0 0-88 0,0 0-67 15,115-18-17-15,-67 9-2 0,6-1-68 16,-7 1-169-16,-8 2-237 0,-11 1-291 16</inkml:trace>
  <inkml:trace contextRef="#ctx0" brushRef="#br0" timeOffset="66239.8">23297 1637 2330 0,'0'0'677'0,"0"0"-306"0,0 0-70 16,0 0-124-16,0 0-177 0,0 0-19 16,0 0-139-16,0 0-42 0,0 0 48 15,0 0 142-15,0 0 10 0,-20 62 35 16,14-40 0-16,-1 1 16 0,-2 0-3 15,2 0-20-15,0 0-12 0,-1-1 0 0,5 0 6 16,1-1-22-16,2-3-11 0,2 0 11 16,7-4 1-16,5 0 1 0,4-4 10 15,4 0-12-15,5-4 0 0,4-4 34 16,3-2-34-16,5 0-31 0,-2-1-150 16,0-5-145-16,-6-2-228 0,-8 0-479 15,-1-5-397-15</inkml:trace>
  <inkml:trace contextRef="#ctx0" brushRef="#br0" timeOffset="66442.41">23562 1848 2481 0,'0'0'656'16,"0"0"-311"-16,0 0-140 0,0 0-119 16,0 0-52-16,0 0-34 0,0 0-82 15,0 0 76-15,0 0 6 0,0 0 32 0,-16 69-1 16,12-52-9-16,3 1-19 0,1-1-2 15,0 1-1-15,0-1-21 0,0 1-51 16,1-4-124-16,2 0-85 0,-2-1-32 16,-1-4-80-16,0-1-262 0,0-3-405 15</inkml:trace>
  <inkml:trace contextRef="#ctx0" brushRef="#br0" timeOffset="66675.8">23802 1735 2383 0,'0'0'1008'0,"0"0"-722"16,0 0 79-16,0 0 34 0,0 0-155 15,0 0-147-15,0 0-97 0,0 0-76 0,0 0-20 16,0 0-30-16,0 0-23 0,-15 13 115 16,15 5 34-16,3 3 40 0,1 1-28 15,1 3-11-15,-1 1-1 16,0-2-37-16,2 1-34 0,-1-2-7 0,0-4-61 15,-1-1-125-15,1-1-8 0,-2-4-43 16,0-2-109-16,-2-2-206 0,1-2-531 16</inkml:trace>
  <inkml:trace contextRef="#ctx0" brushRef="#br0" timeOffset="66908.57">24064 1723 1869 0,'0'0'1269'0,"0"0"-889"0,0 0 30 16,0 0-47-16,0 0-170 0,0 0-193 16,0 0-97-16,0 0-105 0,0 0 42 0,0 0 160 15,76 44 67-15,-46-22-27 0,1 2-40 16,-2 1-9-16,-5-1-41 0,-4 1-54 16,-2-3 47-16,-7-2-12 0,-2-2-16 15,-4-2-45-15,-2-3-25 0,-3-3 15 16,-3-1 38-16,-6-3 22 0,-7 0 29 15,-9-1-52-15,-5-3-237 0,3-2-845 16</inkml:trace>
  <inkml:trace contextRef="#ctx0" brushRef="#br0" timeOffset="67056.46">24185 1601 1876 0,'0'0'338'0,"0"0"-309"15,0 0 16-15,89-42 30 0,-61 35-17 0,-1 0-58 16,-3 5-20-16,-2 1-122 0,-2 1-228 16,-5 0-300-16,1 2-509 0</inkml:trace>
  <inkml:trace contextRef="#ctx0" brushRef="#br0" timeOffset="67322.92">24741 1637 2644 0,'0'0'753'0,"0"0"-301"0,0 0-190 15,0 0-150-15,0 0-84 0,0 0-28 16,0 0-109-16,0 0-42 0,0 0 85 16,0 0 65-16,7 66 1 0,-5-45 0 15,-1 3 11-15,1 1-8 0,-2 1 19 16,0 0 3-16,0 0-25 0,0-1-13 15,0-2-15-15,0-1-35 0,0 1-32 0,-3-7-28 16,-3 0-54-16,1-4-17 0,-4-2-69 16,-2-3-55-16,0-3-76 0,2-4-105 15,1-2-5-15,2-7-106 0,0-1-39 16</inkml:trace>
  <inkml:trace contextRef="#ctx0" brushRef="#br0" timeOffset="67507.92">24728 1704 1273 0,'0'0'813'0,"0"0"-263"15,0 0-119-15,0 0-125 0,0 0-52 16,0 0-86-16,0 0-168 0,0 0-38 16,0 0-130-16,0 0 134 0,62 10 34 15,-37 6 25-15,6 2 13 0,3 1-26 16,2 1-12-16,0-2-40 0,-2-2-26 16,4 0-55-16,-4-4-41 0,2-1-5 15,-3-4-61-15,-2-1-110 0,-5-4-167 16,-7-2-142-16,-5 0-422 0</inkml:trace>
  <inkml:trace contextRef="#ctx0" brushRef="#br0" timeOffset="67700.67">25223 1659 1823 0,'0'0'707'0,"0"0"-276"0,0 0-76 0,0 0-47 16,0 0-74-16,0 0-193 0,0 0-41 15,0 0-183-15,0 0-13 0,0 0 102 16,0 0 94-16,-3 50 35 0,3-29 0 15,0 1-31-15,0-2-4 0,0 2-51 16,3-2-83-16,1 1-16 0,2-3-7 16,1-1-84-16,1-3-52 0,0-1-122 15,-1-5-261-15,7-2-477 0</inkml:trace>
  <inkml:trace contextRef="#ctx0" brushRef="#br0" timeOffset="67910.17">25446 1676 2385 0,'0'0'561'0,"0"0"-142"0,0 0-58 0,0 0-81 16,0 0-144-16,0 0-136 0,0 0-167 15,0 0-97-15,0 0 48 0,0 0 207 16,0 0 9-16,-20 86 28 0,11-57-12 16,1 4-16-16,2 0-11 0,-2 1 10 15,3-2-22-15,1-2 7 0,1-1-12 16,1-2-68-16,1-1-105 0,-1-3-74 15,2 0-151-15,0-3-186 0,0-8-551 16</inkml:trace>
  <inkml:trace contextRef="#ctx0" brushRef="#br0" timeOffset="68495.47">25645 1916 2428 0,'0'0'570'0,"0"0"-285"16,0 0 30-16,0 0-44 0,0 0-95 15,0 0-176-15,0 0-94 0,0 0-60 16,0 0-23-16,0 0 98 0,0 0 79 16,-12 36 25-16,10-23-12 0,-1-1-1 15,0-2-12-15,1 1 1 0,-1-4 12 16,3-2 0-16,-3-1-11 0,3-1-2 16,0-3-33-16,0 0-14 0,0 0 47 15,0 0 6-15,0 0 29 0,0-3 38 16,0-2 37-16,0-4-104 0,0-3-6 15,6-2-100-15,-1-3 39 0,3-1 36 16,1 0 10-16,0 2 15 0,1 3 22 0,0 2 67 16,-3 4-13-16,-3 3-74 0,1 1 33 15,-2 2 40-15,-3 1-62 0,0 0-13 16,2 0-129-16,0 4-39 0,3 1 63 16,1 3 105-16,1 2 10 0,2 2 25 15,2-1-22-15,-2 2-10 0,0-1-2 16,2-1-1-16,-3 0 1 0,-1-4-1 0,-1 0-1 15,-2-3-1-15,-1-1-1 0,0-1 1 16,-1-2-10-16,-2 0-14 0,3 0-15 16,0 0 9-16,3-4 32 0,1 0 80 15,2-3-61-15,0-1-7 0,-1-2 11 16,0 1 11-16,1-3-5 0,0-3-27 16,1 1-1-16,2 0-1 0,-1 0 0 0,0 2 10 15,1 2 5-15,-1 0-2 0,-3 2 0 16,-1 3 15-16,1 2-28 0,-4 2-27 15,0 1 24-15,-1 0-73 0,6 4-67 16,-1 5 143-16,3 4 29 0,1 1-29 16,-1 3-14-16,0 1-40 0,0-2-7 15,-2 0 23-15,-1-2 6 0,-3-1-29 16,2-2-34-16,-4-1-53 0,2-2-25 16,-5 1-79-16,2-3-123 0,-2-1-122 0,0-1-255 15</inkml:trace>
  <inkml:trace contextRef="#ctx0" brushRef="#br0" timeOffset="69030.57">26233 1848 2149 0,'0'0'691'16,"0"0"-335"-16,0 0-76 0,0 0-128 16,0 0-142-16,0 0-10 0,0 0-178 15,0 0 6-15,0 0 172 0,0 0 23 16,0 0 18-16,9 60-15 0,-9-47 2 15,0 0-9-15,0 0-15 0,0-3-2 16,0-2 1-16,0-2 0 0,0-1-3 16,0-1 0-16,0-4-73 0,-2 0-39 15,2 0 106-15,0 0 6 0,0 0 77 16,0-3 27-16,0-3 30 0,0-1-134 0,2-4-57 16,3-1-16-16,4-3 6 0,-1-2 45 15,3 0-13-15,0 0-26 0,-1 4 35 16,0 3 26-16,-2 2 71 0,-1 3 40 15,-2 3 7-15,-2 0-36 0,0 2-82 0,-3 0-54 16,3 2-28-16,0 3-68 0,2 2 150 16,1 4 29-16,2 0 3 15,0-1-32-15,0 2-16 0,-1-2 3 0,-1 1 12 16,-1-4-15-16,0-1 15 0,-2-1-1 16,0-3-1-16,-2-1 3 0,1-1 19 15,-2 0 35-15,2 0-3 0,2 0-35 16,4-1-7-16,0-4-9 0,3-1-16 15,1-2-9-15,2 1 25 0,-2-2 47 16,-1 1-27-16,-4 1 24 0,1 1 7 16,-2 1 63-16,-2 1 30 0,-1 1-15 15,-3 3-37-15,2 0-45 0,-2 0-47 0,0 0 0 16,0 5-136-16,3 2-71 0,3 0 140 16,-1 5 67-16,5 0 21 0,0-1-21 15,1 1-54-15,-2-3-38 0,0 0-41 16,-1-4-55-16,-2-3-61 0,-3 0-144 0,0-2-150 15,-1 0-456-15,-87-88-82 0</inkml:trace>
  <inkml:trace contextRef="#ctx0" brushRef="#br0" timeOffset="69325.67">26647 1492 2552 0,'0'0'438'0,"0"0"-166"15,0 0-11-15,0 0-27 0,0 0-17 16,0 0-35-16,0 0-182 0,0 0-78 16,0 0-48-16,0 0-28 0,0 0 47 15,80-4 65-15,-67 18 23 0,0 1-12 16,-6 3-42-16,-1 0 9 0,-4 2 20 0,-2-2 25 16,0 0-12-16,0-1 31 0,-6-2 0 15,-2-1 0-15,3-2 14 0,-1-5 5 16,3 0-19-16,3-3 0 0,0-3-3 15,0-1 3-15,0 0 35 0,2 0 28 16,6 0 39-16,2 0-1 0,10 0-13 16,2 0-53-16,10 0-35 0,4-4-177 15,6 2-115-15,0-2-197 0,-9 1-572 16,23-2-669-16</inkml:trace>
  <inkml:trace contextRef="#ctx0" brushRef="#br0" timeOffset="69476.24">27357 1826 2619 0,'0'0'556'0,"0"0"-168"0,0 0-44 15,0 0-124-15,0 0-104 0,0 0-116 16,0 0-141-16,0 0-227 0,0 0-220 16,0 0-730-16,0 0-510 0</inkml:trace>
  <inkml:trace contextRef="#ctx0" brushRef="#br0" timeOffset="76229.75">4311 4380 980 0,'0'0'420'0,"0"0"-182"0,0 0-11 0,0 0 33 16,0 0 6-16,0 0-8 0,0 0-52 16,0 0-55-16,0 0-36 0,-1 0-41 15,1 0-39-15,0 0-13 0,0 0-22 16,0 0-28-16,0 1-27 0,0 2-31 16,0 5-87-16,0 2 15 0,3 8 158 15,1 5 29-15,2 5 23 0,1 4-14 0,-1 2 4 16,1 2 9-16,-1-4-32 15,0 2 9-15,1-2-28 0,-3-3-2 0,-1 0 0 16,0-5 2-16,0 1-1 0,0-2 1 16,-2-3-23-16,1 0-34 0,-1-4 25 15,1-2-87-15,-2-2-62 0,0-2-9 16,0-2-141-16,0-3-29 0,0-1-151 16,0-4-131-16,0 0 114 0</inkml:trace>
  <inkml:trace contextRef="#ctx0" brushRef="#br0" timeOffset="76426.74">4333 4461 1049 0,'0'0'699'0,"0"0"-559"0,0 0-117 0,0 0 210 0,-7-66 7 16,14 51-130-16,6-3-107 0,4 0-3 15,7 0-55-15,6 1-29 0,4 1 29 16,2 3 20-16,2 2 35 0,-1 3-13 15,-2 4-65-15,0 4-52 0,-5 0-169 16,-4 9-136-16,-5-1-155 0,-6 3-26 16</inkml:trace>
  <inkml:trace contextRef="#ctx0" brushRef="#br0" timeOffset="76586.78">4441 4694 1306 0,'0'0'452'0,"0"0"-101"15,0 0 40-15,0 0-55 0,0 0-118 16,0 0-150-16,0 0-68 0,0 0-137 16,0 0-27-16,112-45 9 0,-65 31-19 0,2 0-104 15,-4 2-190-15,-5 5-101 16,-15 1-125-16</inkml:trace>
  <inkml:trace contextRef="#ctx0" brushRef="#br0" timeOffset="76749.95">4872 4652 228 0,'0'0'405'0,"0"0"-184"16,0 0 24-16,0 0 80 0,0 0-94 16,0 0 6-16,0 0-74 0,5 77-63 15,-3-63 7-15,2 0-39 0,2 0-6 16,-3-1-33-16,2 0 2 0,-3-1-31 16,1-1-42-16,-1-2-42 0,2 0-72 0,-2 0-178 15,-1-3-63-15,2 0-254 0,1-4-137 16</inkml:trace>
  <inkml:trace contextRef="#ctx0" brushRef="#br0" timeOffset="76889.61">5002 4501 1451 0,'0'0'221'0,"0"0"-221"0,0 0-144 15,0 0 131-15,0 0-71 0,0 0-470 16,0 0-56-16</inkml:trace>
  <inkml:trace contextRef="#ctx0" brushRef="#br0" timeOffset="77183.7">5202 4778 768 0,'0'0'590'0,"0"0"-70"0,0 0-108 0,0 0-169 16,0 0-88-16,0 0-107 0,0 0-26 15,0 0-22-15,-23-70-28 0,23 53-18 16,0-1-12-16,3 2 6 0,7-1 52 16,-1 0 22-16,2 3-22 0,2 1 3 15,2 2-3-15,0 0 26 0,0 4-6 16,2-1 2-16,1 1-22 0,0 5-1 16,0 1-18-16,0 1-20 0,4 1-45 15,-3 6 84-15,2 5 10 0,1 1-10 16,-5 3 0-16,2 0-22 0,-6 0-29 15,-2 2-40-15,-5 0 33 0,0 0-52 0,-5-2-46 16,-1 1-110-16,0-2-37 0,0 1-107 16,0-7-121-16</inkml:trace>
  <inkml:trace contextRef="#ctx0" brushRef="#br0" timeOffset="77634">5905 4320 368 0,'0'0'2561'0,"0"0"-2152"0,0 0-170 15,0 0 51-15,0 0-44 0,0 0-246 0,0 0-7 16,0 0-166-16,0 0-22 0,0 0 5 16,35 25 120-16,-20 0 39 0,2 3 31 15,-1 2 1-15,-2-1-1 0,-1 0 0 16,3 0-18-16,-6-1 17 0,3-3-1 15,-3-2-20-15,-1-3-16 0,-5-4-38 16,3-3-39-16,-3-3 51 0,-4-3-7 16,2-5-15-16,-2-2 50 0,0 0 36 15,0 0 132-15,0 0 28 0,0-2 18 16,-3-5-54-16,-7-1-124 0,3 0-22 16,-5 0 22-16,-1 0 29 0,-1 1 6 15,-5 2 15-15,0 3-23 0,-2 1-25 0,-5 1 6 16,-2 0-8-16,3 2-13 0,0 3-2 15,3 2 11-15,5 0-30 0,5 1-1 0,5-1-38 16,3 0-13-16,1 4 19 0,3-2 13 16,0 1 15-16,7 2 23 0,2-1 16 15,4-1 25-15,6-1 13 0,-1-1 48 16,4-2-16-16,4-2 4 0,1-4-17 16,5 0-57-16,4-2-16 0,2-6-143 15,3-2 6-15,-2 0-107 0,0-2-164 16,-4 0-270-16,-8 5-529 0</inkml:trace>
  <inkml:trace contextRef="#ctx0" brushRef="#br0" timeOffset="78694.89">8080 4393 489 0,'0'0'746'16,"0"0"-209"-16,0 0-189 0,0 0-131 0,0 0-43 16,0 0-38-16,0 0-17 0,0 0-19 15,0 0 2-15,0 0-28 0,0 0 0 16,-20-5 9-16,20 3 6 0,0 2-3 16,1-1-28-16,4-2-11 0,2 1-47 15,7-3-22-15,2 0-102 0,9-1-4 16,2 4 55-16,8-1 31 0,1 3-15 15,-2 3 4-15,-1 7 53 0,-4 3 0 16,-3 1-3-16,-7 1-35 0,-5 0-17 16,-2 2 7-16,-8-3 6 0,-1 0-10 0,-3 0 16 15,0-1 35-15,-7 0 2 0,-2-3 59 16,0-2-28-16,4-3 23 0,0-3 19 16,2-2 44-16,-1 0 74 0,1-1 35 15,1-6-53-15,-4-5-67 0,1 0 7 16,1-3-20-16,1-2-22 0,2-2-5 15,1-1-36-15,1 0-31 0,9-3-56 16,10 0 5-16,5-1-141 0,12 1-10 16,7 3-49-16,10 2-71 0,4 2-119 0,-1 4-206 15,-13 5-477-15</inkml:trace>
  <inkml:trace contextRef="#ctx0" brushRef="#br0" timeOffset="79106.61">8832 4393 1560 0,'0'0'374'0,"0"0"-164"16,0 0-28-16,0 0-1 0,0 0-26 15,0 0-20-15,0 0 13 0,0 0 19 16,0 0-43-16,0 0-12 0,5 0-10 16,-1-5 3-16,3-2 8 0,5-3-113 15,-1-1-25-15,1-1-32 0,2-1-19 16,-5 0-16-16,2 0-3 0,-5 2-36 15,0 0 3-15,-5 2 12 0,-1 3-45 0,0 1 104 16,0 2 57-16,-7 2 70 16,-3-1 11-16,-1 2-81 0,-8 0-18 0,-3 2 18 15,-8 4 12-15,-5 3 78 0,-3 2 42 16,3 2-11-16,2-1-54 0,4 0-28 0,10 1-39 16,2 0-21-16,5-1-33 0,2 2 9 15,6 1 7-15,1-2-13 0,3 1 19 16,0 0 19-16,2-1-29 0,6 0 7 15,5-2 9-15,5 1 26 0,3-4 23 16,5-1 9-16,4 1-10 0,3-4 23 16,1-1-45-16,0-3-83 0,-1 0-87 15,2 0-94-15,-1-6 34 0,-1-3-104 16,-4 0-127-16,-1 0-57 0,-4-1 29 16,-2-1 85-16</inkml:trace>
  <inkml:trace contextRef="#ctx0" brushRef="#br0" timeOffset="79255.81">9110 4410 325 0,'0'0'672'0,"0"0"73"16,0 0-187-16,0 0-64 0,0 0-80 15,0 0-14-15,0 0-37 0,0 0-56 16,0 0-93-16,0 0-97 0,29-48-117 16,-29 48-34-16,0 2-62 0,0 4-37 0,0 0-47 15,2 4 10-15,1 3 101 0,0 1 37 16,1 2-18-16,0-3-76 0,-2 0-64 16,2-1-48-16,2-1-44 0,-2-4-107 15,0 0-57-15,1-3-263 0,-2-3-454 16</inkml:trace>
  <inkml:trace contextRef="#ctx0" brushRef="#br0" timeOffset="79383.82">9207 4272 1539 0,'0'0'617'0,"0"0"-280"0,0 0-28 0,-1-79 19 16,-1 63-89-16,2 4-80 0,-1 6-77 16,1 2-82-16,-2 2-49 0,2 2-167 15,0 0-232-15,0 7-575 16,0 3 428-16,0 1 8 0,3 7-105 0</inkml:trace>
  <inkml:trace contextRef="#ctx0" brushRef="#br0" timeOffset="79672.74">9337 4388 235 0,'0'0'420'0,"0"0"-116"16,0 0-2-16,0 0 47 0,0 0-60 16,0 0-59-16,0 0-6 0,0 0 5 15,0 0-22-15,0 0-31 0,0 0 10 16,7 10 72-16,-10-18-45 0,2-2-146 15,-1-2-66-15,1 0-1 0,-1-3 2 16,2 1 10-16,0 1 4 0,2 2-14 16,2-2 45-16,5 3 10 0,-1-1-57 15,1 2-66-15,5 0 3 0,1 1 3 0,2 2 0 16,5 1-4-16,1 1 29 16,-2 3 4-16,2 1-24 0,-4 0-14 0,-3 8-8 15,-1 2 61-15,-1 1-35 0,-4 2-13 16,0 3-3-16,-1-2 2 0,-4 1-5 15,-2-1 2-15,-3 3-44 0,0 0-59 0,0 1-159 16,0-5-274-16,0 2-609 0</inkml:trace>
  <inkml:trace contextRef="#ctx0" brushRef="#br0" timeOffset="79991.84">9971 4359 1974 0,'0'0'408'0,"0"0"-101"0,0 0-56 15,-5-93-24-15,5 58-96 0,0-3-74 16,0 0-28-16,0-1 41 0,0 0 32 16,-6 0 2-16,-5 0-75 0,-2 2-17 15,-4 2 32-15,1 7 44 0,0 3-69 16,3 4 38-16,-1 7 25 0,5 2-32 0,3 0 16 15,-1 2-6-15,5-1-7 0,2 1-53 16,0-1-35-16,1-1 10 0,10-1-65 16,2-1-30-16,9 2-66 0,5 2 12 15,2 2 35-15,9 4 37 0,1 4-51 16,1 3-42-16,0 10 8 0,-4 5-80 16,-4 6-99-16,-9 6-121 0,-10 5 142 15,-11 3-186-15,-2-7-183 0</inkml:trace>
  <inkml:trace contextRef="#ctx0" brushRef="#br0" timeOffset="80389.63">9949 4280 342 0,'0'0'695'0,"0"0"5"0,0 0-363 16,0 0-298-16,0 0-39 0,79-49-78 16,-48 37 62-16,0 2 13 0,0 2-43 15,-3 2 46-15,-4 0 7 0,-4 2 25 16,-7 3 43-16,-2 0 68 0,-5 1 12 15,-3 0 42-15,-3 0-7 0,0 0-16 16,0 2-39-16,0 1-94 0,0 2-41 16,0-1-77-16,0 2 16 0,0 2 48 0,0 2 13 15,0 2-3-15,0 1 0 0,0 0 1 16,0 0 2-16,1 1 0 0,4-2 0 16,-1 0 0-16,3-1-13 0,3-1 13 15,-1-2 16-15,4-2 23 0,0-1 6 16,3-2 9-16,1-3 26 0,5 0 19 15,-1-1-26-15,-2-6-12 0,0 0-14 16,-5-3 26-16,-4 3 26 0,-7-3 55 16,-2 1 57-16,-1-3-72 0,-2-3-46 15,-8 1-43-15,-2 2-44 0,-2-2-6 0,-2 3-31 16,-4 1-63-16,1 2 1 16,-3 3 10-16,2 1-4 0,1 3-49 0,4 1-66 15,0 0-81-15,5 4-140 0,4 2-116 16,3 2-168-16,3-2-114 0,9 1 34 0</inkml:trace>
  <inkml:trace contextRef="#ctx0" brushRef="#br0" timeOffset="80723.14">10576 4203 2133 0,'0'0'469'0,"0"0"-192"16,0 0 69-16,0 0-15 0,0 0-50 0,0 0-137 15,0 0-144-15,0 0-58 0,0 0-43 16,0 0-50-16,28-7 55 0,-14 13 96 16,-1 1 38-16,1 1-38 0,-4-1-10 15,-1 0-22-15,1 0-15 0,-4 0 9 16,-2-1-4-16,-1 0 4 0,0 0 13 16,-1-2-1-16,-1-2 10 0,-1 0 16 0,0-1 16 15,0-1 35-15,0 0 32 0,0 0 53 16,0 0 107-16,0-1 21 0,0-3 10 15,0-2-45-15,0-1-146 0,0-6-83 16,0-1-105-16,7-2-18 0,2 1-29 16,1 0 9-16,3 0-130 0,3 2 5 15,1 3-24-15,3 1-57 0,3 3-7 16,2-1-110-16,-1 3-180 0,-5 2-64 16</inkml:trace>
  <inkml:trace contextRef="#ctx0" brushRef="#br0" timeOffset="80921.95">11027 4100 307 0,'0'0'1398'0,"0"0"-904"0,0 0-119 16,0 0-108-16,0 0-100 0,0 0-68 15,-89 3-12-15,71 1-7 0,3 1-29 0,2 3-51 16,1 0-4-16,7 1-53 16,2 0-29-16,3-2 19 0,0 4 28 15,0-2 14-15,7 0-17 0,6 1 19 0,1-1 23 16,8 1 12-16,4-2 17 0,5-2-29 15,1 0-138-15,6-5-171 0,-2 0-102 16,1-1-138-16,-11 0-63 0</inkml:trace>
  <inkml:trace contextRef="#ctx0" brushRef="#br0" timeOffset="81356.33">11314 4161 365 0,'0'0'776'16,"0"0"-210"-16,0 0-127 0,0 0-64 15,0 0-24-15,0 0-59 0,0 0-69 0,0 0-70 16,0 0-42-16,0 0-29 0,-6-5-57 16,9 4-25-16,2-1 2 0,3 0-2 15,2-2-82-15,7-1 3 0,1 0 6 16,3-2 22-16,4 0-41 0,-2 0-45 15,2 0 3-15,-5-2-4 0,-4 2-3 16,-4-1-27-16,-1-1 0 0,-6 0 42 16,0 0 42-16,-4 1 84 0,-1 2 36 15,-3 0 19-15,-7-1 87 0,-3 3-52 16,-3 2-32-16,-4-1-19 0,0 3 19 16,-2 0 35-16,1 0 20 0,3 4-46 15,1 1-61-15,3 1-6 0,1 1-48 0,3-1 3 16,2 2 4-16,0 1 21 0,2-1 4 15,3 2-9-15,0-1-4 0,3 0 3 16,0 0-6-16,3 0 32 0,3-2 1 0,5 0 53 16,3 1 37-16,4 1 27 0,5-4-22 15,3 2-29-15,2-4-67 0,0 1-76 16,1-4-162-16,-1 0-126 16,-1 0-173-16,-7 0-91 0,10-7-558 0</inkml:trace>
  <inkml:trace contextRef="#ctx0" brushRef="#br0" timeOffset="81891.21">11709 4063 1624 0,'0'0'539'0,"0"0"-132"0,0 0-62 15,0 0-89-15,0 0-90 0,0 0-166 16,0 0-9-16,0 0-97 0,0 0 7 16,0 0 35-16,0 0 64 0,-3 17 32 15,2-9-9-15,1-1-20 0,-2 0-3 16,2-2-1-16,0-1-1 0,0-3 1 15,0 0-22-15,0-1-28 0,0 0 51 0,0 0 26 16,0 0 47-16,0 0 1 16,0 0-26-16,0-1-23 0,0-1 1 0,0-1 28 15,0-4-54-15,0 0-29 0,3-4-15 16,0 0 2-16,1 2 20 0,3-1 3 16,-2 2 19-16,-1 2 6 0,2 0 48 0,-2 5-50 15,2-2-4-15,1 3-42 0,2 0-19 16,-2 0-22-16,3 4 83 0,3 2 23 15,-1 1-23-15,2 1 2 0,-1 2 1 16,0 1 0-16,-2-3-3 0,0 2-19 16,-3-3 3-16,-1 1-23 0,-2-4 4 15,-2 0-3-15,-2-3 12 0,-1 0 26 16,2-1 71-16,-2 0 41 0,1 0 22 16,2-1 6-16,3-5-17 0,4-1-123 15,1-3-83-15,2-1 10 0,0-1 22 0,0-1 35 16,0 0 0-16,2 0-35 0,-3 0 0 15,0 2 51-15,0 0 19 0,-1 1 7 16,2 2-4-16,3 1-6 0,-2-1 10 16,1 1-1-16,-4 2 10 0,-1 2-9 0,0 3-26 15,-5 0-19-15,-1 0-20 0,2 6 17 16,-2 3 19-16,3 1-45 0,-1 2-6 16,-2 1-7-16,1 2 13 0,-2-1 13 15,1 3-45-15,-1-3-75 0,0 2-161 16,-1-3-114-16,1-3-272 0,-3-1-398 0</inkml:trace>
  <inkml:trace contextRef="#ctx0" brushRef="#br0" timeOffset="82263.09">12378 4082 2318 0,'0'0'510'0,"0"0"-192"0,0 0-53 0,0 0-9 16,0 0 6-16,0 0-104 0,0 0-121 15,0 0-37-15,0 0-6 0,0 0-89 16,39-42-12-16,-22 34 19 0,3 1 13 16,3-2 15-16,1 1-48 0,2-1-16 0,-4 0-44 15,-2-1-18-15,-3 1 33 0,-3-3 40 16,-2 1 7-16,-6-1-17 0,-1 1 114 16,-4 3 9-16,-1 1 151 0,-3 2 20 15,-8 0-53-15,-4 1-60 0,-3 0-36 16,-3 1 7-16,-2 2 0 0,2 1 22 15,0 0-13-15,3 4-38 0,1 3 0 16,2 0-16-16,3 2-19 0,1 0 3 0,2 3-6 16,2-2 6-16,3 2-10 0,0-1 4 15,4 1-1-15,0 2-2 0,1-1 41 16,6 0 3-16,6 0 32 0,3 2 10 16,6-2 19-16,5 0-9 0,5-3 24 15,2 0-79-15,2-3-198 0,-1-3-194 16,-4-4-252-16,-9 0-476 0</inkml:trace>
  <inkml:trace contextRef="#ctx0" brushRef="#br0" timeOffset="82658.14">12800 3948 1865 0,'0'0'490'0,"0"0"-167"0,0 0-107 15,0 0-107-15,0 0-109 0,0 0-71 16,0 0 71-16,0 0 45 0,0 0 6 15,0 0 7-15,0 0-16 0,-10 55-42 16,7-49 22-16,3-1-6 0,-1 1-14 0,-1-4 11 16,2 1 3-16,-1-2 3 15,1-1 3-15,0 0 23 0,0 0 19 0,-2 0 22 16,2 0 15-16,0-1 26 0,0-3 2 16,0-1-3-16,0-2-126 0,0-3-59 15,2-3 2-15,1-1 0 0,-1-3-22 0,4 2 10 16,1-2 15-16,-1 1 51 0,3 4 3 15,0 0 19-15,3 4-19 0,-3 1-4 16,4 2-8-16,-2 1-39 0,3 2 32 16,0 2-61-16,0 0 23 0,3 2 3 15,1 4 3-15,2 4 48 0,0-1 3 16,-2 3 3-16,0 1-1 0,-2 1-2 16,-3 1-32-16,-1 1-29 0,-4-1-15 15,-1 1-27-15,-5-2 3 0,-2 0-12 16,0-1-1-16,-5-1 19 0,-4-2 1 15,1-1-92-15,-2-2-129 0,3-1-242 16,1-2-437-16</inkml:trace>
  <inkml:trace contextRef="#ctx0" brushRef="#br0" timeOffset="82955.92">13196 3716 1423 0,'0'0'601'0,"0"0"-66"15,0 0-43-15,0 0-68 0,0 0-60 16,0 0-28-16,0 0-50 0,0 0-104 16,0 0-111-16,0 0-71 0,0 0-46 0,7-32-31 15,-4 38-44-15,3 4-65 0,1 3 103 16,5 8 83-16,2 3 44 0,3 5-7 15,2 1-6-15,4 4 6 0,-3-3-15 16,1 0-9-16,-3-3-13 0,-6-2-21 16,1-3-91-16,-6-5-108 0,-3-1-91 0,-4-4-85 15,-1-3-69-15,-11-1-109 0,1-3-192 16,-11-3-754-16</inkml:trace>
  <inkml:trace contextRef="#ctx0" brushRef="#br0" timeOffset="83084.59">13301 4003 2368 0,'0'0'564'0,"0"0"-221"16,0 0-121-16,0 0-161 0,0 0-61 16,104-53-83-16,-68 44 20 0,7 0-62 15,-1 1-114-15,1 3-121 0,-4 3-141 16,-11-2-485-16,6 3-201 0</inkml:trace>
  <inkml:trace contextRef="#ctx0" brushRef="#br0" timeOffset="83538.28">14266 3734 1630 0,'0'0'585'0,"0"0"-246"0,0 0-16 15,0 0-25-15,0 0-40 0,0 0-52 16,0 0-61-16,0 0-28 0,0 0-20 0,0 0-33 15,0 0-64-15,15-63 0 16,-6 58-39-16,3-2-18 0,3 2 10 0,7 1-25 16,0 0 9-16,5 1 6 0,2 1 32 15,-2 2-10-15,1 0-3 0,-3 0 4 0,-3 5-11 16,-2 2-28-16,-5 2-6 0,-4 1-20 16,-3 2 22-16,-3 2 42 0,-5 2 35 15,0 0 25-15,0 3 7 0,-3-1 0 16,-4 0-13-16,-5 2-19 0,-2-1-3 15,-2 2-64-15,-5-2-145 0,-1 1-141 16,-1 2-226-16,4-5-545 0</inkml:trace>
  <inkml:trace contextRef="#ctx0" brushRef="#br0" timeOffset="83665.97">14460 4128 1023 0,'0'0'761'0,"0"0"-401"0,0 0-33 16,0 0-155-16,0 0 53 0,0 0-49 15,0 0-92-15,0 0-84 0,0 0-32 16,0 0-231-16,0 0-228 0,3 3-650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4:10:47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5265 6554 339 0,'0'0'225'0,"0"0"-101"0,0 0-124 15,0 0 2-15,0 0 99 0,0 0 0 16,0 0 17-16,0 0 2 0,0 0 59 0,-33 1-6 16,33-1-69-16,0 0-26 0,0 0-10 15,0 0-9-15,0 0 38 0,0 0 17 16,0 0 28-16,-1 0 4 0,-1 0-10 15,2 0-13-15,-1 0-7 0,1-1-3 16,0 0-20-16,-3 0-35 0,3-2-4 16,-1 0-2-16,-1-1-7 0,2 2 3 15,0-2-13-15,0 2-19 0,0-3 9 0,0 3-23 16,0-1 0-16,2 2-4 0,-1 0-10 16,6-2-52-16,-1 2-32 0,3 0-7 15,7 1 3-15,1 0 17 0,6 0-11 16,0 6 4-16,3 2 22 0,1 3 68 15,-2 4 13-15,-2 0 58 0,0 3-32 16,-6 0-28-16,-4 4-10 0,-5-2-2 16,-7 4 0-16,-1-2 1 0,-4-1 22 15,-8 2-21-15,-5 1 35 0,-1-1 15 16,-3-1-28-16,1-2-23 0,2-2-7 0,1-1-12 16,7-4 16-16,0-4-23 0,6-1 7 15,2-6 19-15,1-1 3 0,1-1 84 16,0 0 32-16,0-1 22 0,0-6 32 15,3-6-84-15,4-4-89 0,0-6-15 16,3-6-3-16,4-3 17 0,1-4 2 16,3-1-33-16,0-2 19 0,2 3-3 15,-2 4 16-15,-1 2 0 0,-3 6 58 0,-2 5-58 16,-4 3 13-16,-3 6 19 0,-2 2 60 16,-2 3 13-16,-1 3-26 0,0 0-16 15,0 0-6-15,0 0-25 0,0 2-13 16,0 0-17-16,0-1-2 0,0 1-13 15,0 0-15-15,0 0-13 0,0 0-16 16,0 0-13-16,0 0-12 0,0 0-26 16,-1 5-49-16,-2 4-28 0,1 4 124 0,-1 5 38 15,-1 3 23-15,1 0 13 0,3 2-10 16,0-3-3-16,0 1-19 0,4-3-19 16,4 1 38-16,0-1 0 0,2-1 1 15,-1 0 17-15,4-3 20 0,-3-2-9 16,6 0-29-16,1 0-115 0,3-5-69 15,4 0-84-15,0-2-169 0,-4-2-230 16,7-3-580-16</inkml:trace>
  <inkml:trace contextRef="#ctx0" brushRef="#br0" timeOffset="338.49">5843 6781 1771 0,'0'0'535'0,"0"0"-279"16,0 0-18-16,0 0 0 0,0 0-21 15,0 0-48-15,0 0-64 0,0 0-54 0,0 0-51 16,0 0-13-16,0 0-37 16,0 7-24-16,0-3-27 0,0 0 8 0,0 4 80 15,0-1 13-15,3 5 12 0,0-1 1 16,0 0-13-16,3-1 2 0,0 2-2 16,2-2-57-16,2 1-38 0,2-3 27 0,2 0 68 15,2 1 0-15,3-4 39 0,-2-1-4 16,-1-1 3-16,0-3 29 0,-2 0-9 15,-2-3-4-15,-1-5 23 0,-1 1 21 16,-1-4 0-16,0-1-3 0,-2-1-38 16,-3-3-13-16,1 1-6 0,-2-3 3 15,-2 0-16-15,2 0-25 0,-3 0-22 16,1 0-63-16,2 0-38 0,-2 2-48 16,2 3-39-16,0 2-123 0,0 3-160 15,1 3-233-15,1 1-345 0</inkml:trace>
  <inkml:trace contextRef="#ctx0" brushRef="#br0" timeOffset="640.79">6779 6456 2126 0,'0'0'508'0,"0"0"-328"16,0 0-115-16,0 0 12 0,0 0 0 15,0 0 0-15,0 0-44 0,0 0-33 0,0 0-20 16,101-19-5-16,-72 16 25 0,2 2 0 15,0 0-45-15,0-2-64 0,-3 2-58 16,-3 0-40-16,1 1-103 0,-3 0-212 0,-8 0-230 16</inkml:trace>
  <inkml:trace contextRef="#ctx0" brushRef="#br0" timeOffset="815.53">7063 6618 1580 0,'0'0'400'0,"0"0"-322"16,0 0 61-16,0 0 91 0,0 0-65 16,0 0-17-16,0 0-29 0,0 0-22 0,0 0-43 15,0 0-54-15,96-22-105 0,-73 17-55 16,-4 0-134-16,-6 1-153 0,-2 0-206 16,-5 3-366-16</inkml:trace>
  <inkml:trace contextRef="#ctx0" brushRef="#br0" timeOffset="5565.1">4624 8629 157 0,'0'0'208'0,"0"0"-71"0,0 0-10 16,0 0 98-16,0 0 75 0,0 0-59 15,0 0-101-15,0 0 36 0,30-71-37 16,-28 63-22-16,1 2-32 0,-3 1-43 15,3-2 0-15,-2 2-16 0,-1 4 22 16,0 0-15-16,0 1 6 0,0 0-39 0,0 0-26 16,0 2-110-16,-4 9-98 15,-2 2 208-15,-3 8 26 0,-3 4 49 0,-3 3 6 16,-2 3 52-16,-1 1-13 16,1-1-58-16,1-1-1 0,2-4-19 0,2 2 33 15,2-4-33-15,0 0 30 0,3-1 2 16,-2-3-25-16,2-2-23 0,0-2 19 15,1-2 7-15,2-3-3 0,-1-4-23 16,4-1-23-16,1-5-25 0,0-1 31 0,0 0 17 16,0-1 78-16,1-7 80 15,4-3-106-15,-1-6-36 0,2-7 6 0,1-6-20 16,3-7-4-16,0-7-25 0,3-4 24 16,2-4-10-16,3 0 10 0,0 2-13 15,2 2 10-15,-1 9 6 0,-2 5 58 16,-4 5-30-16,-2 10 79 0,-5 1 44 15,-3 5-58-15,3 2-10 0,-3-1-32 16,0 2 3-16,1 2-22 0,-1 2 3 16,-2 0-22-16,1 4-1 0,-1-1-12 0,0 3-2 15,2 0-84-15,2 0-64 0,2 7-4 16,4 3 93-16,4 6 61 0,2 3 4 16,2 2 15-16,3 6 0 0,-2-1 0 15,0 4-3-15,0 1 7 0,0-2-21 0,-2 2 24 16,-1-2-14-16,-3-1 8 0,2-2-18 15,-4-2-2-15,0 1 12 0,-1-3-11 16,-1-3-2-16,1-1-2 0,-2-4-57 16,0 0-24-16,-2-5-70 0,0 0 22 15,-4-3-49-15,-3-3-26 0,0 1-65 16,-6 0-98-16,-7 0 83 0,0 0-263 16</inkml:trace>
  <inkml:trace contextRef="#ctx0" brushRef="#br0" timeOffset="5788.56">4412 8885 1881 0,'0'0'301'0,"0"0"-294"16,0 0-4-16,0 0-3 0,97-62 123 16,-64 48-55-16,3 1 13 0,0 2-55 15,2-1 12-15,-4 2-2 0,-2 2-17 16,1 0-18-16,-4 0 3 0,0 1 25 15,0 0-28-15,-1 1 38 0,0 0-39 16,-1-1-159-16,0 1-90 0,1-1-65 16,-4 1-73-16,2 0-46 0,-1 0-82 15,-8 1-85-15</inkml:trace>
  <inkml:trace contextRef="#ctx0" brushRef="#br0" timeOffset="6129.69">5294 8607 121 0,'0'0'1221'16,"0"0"-880"-16,0 0-214 0,0 0 10 0,0 0 12 16,0 0-75-16,0 0-54 0,0 0-20 15,0 0-16-15,0 0-20 0,0 0 13 16,-50 29 4-16,44-19 7 0,2-2 11 16,2 2 2-16,2-2 14 0,0 2 43 15,5-2-25-15,3 2-31 0,7-2 30 16,2 3 11-16,5 1 31 0,2-2 84 15,3 2-51-15,2-2-49 0,-1 1-16 16,-5 0-23-16,1 0 4 0,-2 1-4 16,-8-3 58-16,1 1 4 0,-8-1-52 15,-3 0-4-15,-4-1-2 0,0 2 15 16,-11 2 36-16,-6-1 18 0,-4 2-8 0,-6-1-24 16,-5-1-28-16,0 1-32 0,-2-4-13 15,8-1-44-15,1-2-13 0,8-1-42 16,6-2-84-16,5-2-51 0,4 0-47 15,2 0-53-15,0-3-186 0,12-10-756 0</inkml:trace>
  <inkml:trace contextRef="#ctx0" brushRef="#br0" timeOffset="6392.43">5772 8570 1855 0,'0'0'489'0,"0"0"-275"0,0 0 11 15,0 0 77-15,0 0-5 0,0 0-97 0,0 0-89 16,0 0-64-16,0 0-47 0,0 0-19 16,0 0-22-16,0-7-32 0,0 12-38 15,0 6 6-15,0 3 105 0,1 4 13 16,-1 4 6-16,4 1 16 0,-4 2-16 16,3-1-18-16,-2-3 15 0,1 3-3 15,-1-2-12-15,2-3 2 0,0-1 0 16,0 0 10-16,3-2 5 0,-2-3-18 15,2-2-67-15,-2-2-44 0,0-3-64 0,1 1-117 16,-4-3-88-16,1-2-265 16,-2 1-597-16</inkml:trace>
  <inkml:trace contextRef="#ctx0" brushRef="#br0" timeOffset="6543.65">5769 8814 82 0,'0'0'2047'0,"0"0"-1591"0,0 0-285 0,0 0-77 15,0 0 37-15,0 0-89 0,0 0-42 16,0 0-80-16,95-68-13 0,-62 59 54 16,4 1 20-16,-2 2-97 0,-2 0-207 15,-4-3-293-15,-9 6-189 0</inkml:trace>
  <inkml:trace contextRef="#ctx0" brushRef="#br0" timeOffset="6783.07">6845 8503 2861 0,'0'0'468'0,"0"0"-468"0,0 0 0 15,0 0 38-15,0 0 118 0,0 0-115 16,0 0-41-16,0 0-127 0,0 0-3 15,78-45 53-15,-51 41-38 0,2 4-29 16,-3 0-27-16,-3 0-61 0,-4 0-33 16,-5 0-143-16,-5 5-236 0,-5-3-148 15</inkml:trace>
  <inkml:trace contextRef="#ctx0" brushRef="#br0" timeOffset="6946.51">6907 8630 489 0,'0'0'450'16,"0"0"-131"-16,0 0-36 0,0 0 7 15,0 0-60-15,0 0-64 0,0 0-40 16,0 0 48-16,0 0 68 0,0 0-17 0,-20 44-74 16,34-46-30-16,8 0-6 0,7-4-58 15,4-2-35-15,4 0-22 0,-1-1-54 16,-1 0-89-16,-2 1-71 0,-4 1-108 16,-3-2-227-16,-8 2-502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4:15:06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8665 6288 277 0,'0'0'290'0,"0"0"-94"0,0 0-49 15,0 0-7-15,0 0 10 0,0 0-14 0,0 0-18 16,0 0-44-16,0 0-25 0,3-6-16 15,-3 6-10-15,0 0 6 0,0 0-3 16,0 0 3-16,0 0 10 0,0 0-6 16,0 0-17-16,0 0-16 0,0-2-13 15,0-2-10-15,0 1 21 0,0 0-18 16,4-3 20-16,-1 1 0 0,0 0-29 16,0 1-4-16,0 0 33 0,1 0 19 15,-1 1-9-15,0-2-10 0,2-1-49 16,0 0 39-16,-1 0 10 0,1 0 56 0,-1 0 25 15,-1 1-26-15,0 2 10 0,-2-1 16 16,1 3 20-16,-2-2 15 0,0 3-6 16,0 0-22-16,-3 0-11 0,0 0-25 15,0 0 0-15,-1 0-10 0,-1 0-10 16,-4 4-30-16,0 0 63 0,-6 4-6 16,-3 4-59-16,-5 4-49 0,-1 4-57 15,1-1 106-15,0-1 158 0,3 1-158 16,1-1-29-16,-1 4-3 0,1 2-10 15,-1 3 0-15,2 1 19 0,2 0 23 0,0-2-1 16,7-1-12-16,3-2-3 0,5 1-42 16,1-5 42-16,9 2-62 0,2-2 30 15,6-1 36-15,3-3 11 0,1 1-1 16,2-2-40-16,0-3-65 0,-3 0-39 16,0-2-52-16,-4-4-36 0,-1 0-85 15,-4-4 153-15,1-1 72 0,-4 0 45 16,1-2 49-16,-1-3 65 0,0-3 39 0,-1-1 56 15,0 1 45-15,-1 1-39 0,-3-1-33 16,0 4-26-16,-2-1 39 0,-1 0 39 16,0 2-37-16,0 0-31 0,0 2 21 15,0 0-31-15,-4-2-43 0,-2 2-64 16,-1-1-77-16,-5-1-178 0,-2 2-153 16,1-1-264-16,-10-2-481 0</inkml:trace>
  <inkml:trace contextRef="#ctx0" brushRef="#br0" timeOffset="1020.55">8867 6149 3 0,'0'0'832'0,"0"0"-487"15,0 0-16-15,0 0-92 16,0 0 23-16,0 0-56 0,0 0-19 16,0 0-43-16,0 0-126 0,0 0 33 0,-29-10-49 15,17 13-20-15,-2 4-2 0,-7 4-4 16,0 3 24-16,-6 4 2 0,1 4 0 0,-1 3 4 16,-2 2-3-16,0 3-1 0,-1 3 58 15,1-1-45-15,-1 2 13 0,0-2 9 16,-1 1-22-16,4-1-16 0,1-2 3 15,4 0-3-15,8-5-29 0,2-2-4 16,8 1-16-16,4-4 27 0,0 1-1 16,7-2-26-16,3-2 23 0,3-2 13 15,4-1 3-15,-1-2 10 0,6-2-20 16,2-3 23-16,0-2 0 0,4-5 19 16,4 0 14-16,1-5 35 0,2-4 3 15,-1-6-4-15,-4 1-25 0,-5-1 16 16,-2 1 13-16,-7-3 29 0,-7 3 47 0,-5 1 7 15,-4 0-20-15,0 2 54 0,-9 0-43 16,-6 1-144-16,-7 2-1 0,-7 2-19 16,-7 2-12-16,-6 3 5 0,-1 1-5 15,-3 0 9-15,6 5 9 0,2 2-19 0,6 4-47 16,5 0-33-16,1 2-54 0,6 1-49 16,5 2-35-16,6-1-61 0,4 1-159 15,5-5-164-15,2 0-164 0</inkml:trace>
  <inkml:trace contextRef="#ctx0" brushRef="#br0" timeOffset="1372.63">9118 6210 1952 0,'0'0'373'16,"0"0"-199"-16,0 0 39 0,0 0 16 16,0 0-69-16,0 0-93 0,0 0-67 0,0 0-64 15,0 0-16-15,0 0 10 0,0 0 57 16,-22 32 13-16,12-10 25 0,1 0-5 16,-2 1-4-16,1 0 6 0,1 1-20 15,-1-2-2-15,3 1 0 0,1-4-2 16,2 2 1-16,1-1-1 0,1 0-11 0,2-2 11 15,0-3-14-15,5-1-29 0,3-1-19 16,7-1-1-16,1-2 1 0,5-2 6 16,5-3 46-16,4-4 12 0,3-1 13 15,5 0 2-15,4-5-15 0,2-3-32 16,0-2-110-16,-4 1-78 0,-5-2-169 16,-12 1-333-16</inkml:trace>
  <inkml:trace contextRef="#ctx0" brushRef="#br0" timeOffset="1596.5">9260 6441 1884 0,'0'0'767'0,"0"0"-381"0,0 0-217 16,0 0-44-16,0 0-30 0,0 0-95 16,0 0-62-16,0 0-47 0,0 0 68 0,0 0 41 15,0 0 41-15,0 58-2 0,2-40-39 16,-1 1 22-16,1 2 23 0,-2-1-29 15,0 3-13-15,-2-2-3 0,-2 1-10 16,-5 1-63-16,2-3 3 0,-2 3-90 16,4-3-97-16,-2-2 25 0,4-1-137 15,3-4-270-15,0-4-407 0</inkml:trace>
  <inkml:trace contextRef="#ctx0" brushRef="#br0" timeOffset="1769.24">9641 6716 1106 0,'0'0'2070'0,"0"0"-1892"0,0 0-155 0,0 0 82 15,0 0 37-15,0 0-104 0,0 0-38 16,0 0-66-16,0 0-42 0,0 0-51 16,0 0-158-16,-23-48-236 0,23 48-603 15,0 2-111-15</inkml:trace>
  <inkml:trace contextRef="#ctx0" brushRef="#br0" timeOffset="2415.48">10043 6266 1516 0,'0'0'705'0,"0"0"-449"16,0 0-121-16,0 0-48 15,0 0-9-15,0 0-14 0,0 0-19 16,0 0-3-16,0 0-40 0,0 0-2 16,-82 76-18-16,78-57-1 0,2 0 19 0,2 3 28 15,0-2-2-15,3 1-23 0,5 0-3 16,1-2 0-16,0 1-1 0,5-1-2 16,-1-2-19-16,4-2-4 0,1 1 3 15,3-5-15-15,4-2 38 0,2-4 22 16,3-4 11-16,2-1 24 0,1-5-5 15,-1-5-20-15,-3-4 9 0,-7-3 36 16,-4-2 35-16,-9-3 22 0,-6-4-10 16,-3-1-23-16,-6-1 29 0,-10 1-74 15,-4 1 4-15,-3 4 28 0,-4 3-10 0,-4 2-33 16,-2 4-45-16,-1 4 0 0,-2 3-29 16,-2 2-2-16,0 3-19 0,3 1-95 15,3 0-16-15,7 2-35 0,8 3-91 16,8 2-88-16,5 2-236 0,4 1-172 0,4-3-228 15</inkml:trace>
  <inkml:trace contextRef="#ctx0" brushRef="#br0" timeOffset="2640.88">10546 6217 1846 0,'0'0'324'16,"0"0"-197"-16,0 0 70 0,0 0 42 15,0 0-37-15,0 0-105 0,0 0-97 16,0 0-23-16,0 0-99 0,0 0-81 16,0 0-103-16,-15-20-203 0,17 20-230 15,1 0-288-15</inkml:trace>
  <inkml:trace contextRef="#ctx0" brushRef="#br0" timeOffset="3101.48">10642 6200 307 0,'0'0'436'0,"0"0"-155"16,0 0-96-16,0 0-32 0,0 0-52 15,0 0-23-15,0 0-60 0,0 0-18 16,0 0-17-16,0 0-25 0,-37-1-39 15,36-1-10-15,-1 2-23 0,1 0 42 16,-1 0 33-16,2 0 23 0,0 0 15 0,0 0-22 16,0 0-68-16,0 0-53 0,0 0-130 15,0 0-123-15,43 3 240 16</inkml:trace>
  <inkml:trace contextRef="#ctx0" brushRef="#br0" timeOffset="3521.4">10642 6200 132 0,'-24'-8'221'0,"24"8"-15"16,0 0-79-16,0 0-72 0,-2 0-54 15,2 0 0-15,0 0 12 0,0 0-13 16,0 0-15-16,0 0 15 0,0 0 17 0,0 0 25 15,0 0 33-15,0 0 6 0,0 0 7 16,0 0-3-16,0 0-20 0,0 0-19 16,0 0-46-16,0 0-17 0,0 0-22 15,0 0 0-15,0 0-45 0,0 0-70 16,0 0-25-16,0 0-52 0,0 0-24 16,0 0 83-16,0 0 102 0,0 0 70 15,0 0 0-15,0 0 0 0,0 0 0 16,-1 0 0-16,-1 0 0 0,1 0 0 0,1 0 0 15,0 0 38-15,0 0-38 0,0 0-1 16,0 0-22-16,0 0 20 0,0 0 2 16,-1 0 1-16,1 0 3 0,-3 0 13 15,3 0 23-15,-1 0 72 0,1 0-26 16,0 1-85-16,0-1-29 0,0 2 1 16,0-1 26-16,0-1 1 0,0 0 0 15,-2 1-74-15,2-1-23 0,0 0 68 16</inkml:trace>
  <inkml:trace contextRef="#ctx0" brushRef="#br0" timeOffset="4146.72">10736 6174 297 0,'0'0'332'0,"0"0"-107"0,0 0-13 16,0 0-23-16,0 0-7 0,0 0 20 15,79-23-4-15,-70 21-55 0,0-1-20 16,-8 3-9-16,-1-1 44 0,0-1 85 15,0 2-31-15,-6-2-109 0,-2-1-103 16,-4-1-48-16,-3 2-13 0,-2 1 9 16,-1 1-2-16,0 0 22 0,-3 0 3 15,-1 0-1-15,3 1-2 0,-1 4 6 16,0 1 24-16,1 0-33 0,2 0 19 16,1-1-17-16,2-1 17 0,7 1-23 15,1-1 4-15,1-2-20 0,4 2-13 0,1-1-3 16,0 1 25-16,0 1 44 0,0-1 2 15,0 2-3-15,0 1 3 0,1 1 1 16,2-1 28-16,-1 2-28 0,-1-1 1 16,-1 1-1-16,0 0 61 0,0 1 28 0,0-2-51 15,-3 0-8-15,2-1-30 0,-2 0-1 16,1-2 0-16,1-1-13 0,1 1-33 16,-1-4-70-16,1 2 22 0,0-2-10 15,0-1-71-15,0 0 3 0,0 0 113 16,0 0 59-16,0 0 130 0,4 0 0 15,2-3-50-15,1 1-79 0,3-2 11 16,5-1 53-16,-1 1 23 0,3 0-33 0,-1 2-10 16,-2-2-6-16,3 3 3 0,-2 1-6 15,1-2-7-15,1 2 9 0,2 0 8 16,1 0 15-16,3 0-38 0,-1 4-23 16,0 2-26-16,-1 4 26 0,-1-2 10 15,-2 7 41-15,-4-1-48 0,-2 2-2 16,-5 0 2-16,-3 1 0 0,-4 0 19 0,-8 1 33 15,-10 0 26-15,-8 0 44 0,-7-2-22 16,-5 0-26-16,-6-1-19 0,-1-2-7 16,-4-1-6-16,2-4-26 0,1 1 0 15,4-6-6-15,7 0 12 0,8-3 29 16,5 0-54-16,9-6-22 0,3-4-77 16,7-3-96-16,0 1-75 0,3-6-75 0,6 1-145 15,7-1-268-15,-1 5-341 0</inkml:trace>
  <inkml:trace contextRef="#ctx0" brushRef="#br0" timeOffset="4829.32">11134 6254 473 0,'0'0'1068'15,"0"0"-1068"-15,0 0 13 0,0 0 49 16,0 0 107-16,0 0-6 0,0 0-85 0,0 0-78 16,0 0 2-16,0 0 1 0,0 67-1 15,0-59 1-15,0-1 14 0,0-1-1 16,-4 0-13-16,2 0 59 0,-1-1-14 16,-1-2-25-16,2 0 16 0,1-2-4 15,0-1-2-15,-1 1-7 0,1-1-7 16,1 0 17-16,-2 0 35 0,2 0 26 15,-1 0 6-15,1-2-10 0,-2-3-93 16,2-3-12-16,0-2-37 0,0-2 36 16,0 0-22-16,0-2 6 0,0 0-20 15,0 0 37-15,5 2 12 0,-1 1 12 16,3 2 24-16,2 1 47 0,-2 1-82 0,2 1 1 16,1 4-1-16,1-2-1 0,-1 3-19 15,2 1-1-15,4 0-5 0,-2 1 25 16,5 5 77-16,0 5-32 0,-2-3-22 15,0 4-20-15,-1 0-3 0,-4-1-32 16,-2 0-7-16,-3 0 13 0,-1-2-9 16,-1 1 28-16,-3-1 6 0,-1-1 2 0,1-1 11 15,-2-2-11-15,0-3 12 16,0-1-10-16,0-1 33 0,0 0 25 0,0 0 55 16,0-1 18-16,0-5-79 0,0-5-55 15,0 0-83-15,0-4 34 0,0-1 33 16,0 2-3-16,0-2 0 0,6 3-7 15,1 1 26-15,2 1 0 0,2 1-22 16,1 1-1-16,5 1 10 0,2-1-9 16,5 2 2-16,5-1 8 0,3 0-5 15,4 2-2-15,2 2 6 0,0 1 10 0,-2 3 2 16,-3 0 1-16,-4 4 0 0,-3 4-2 16,-6 2-50-16,-1 1-3 0,-6 0 4 15,0 2-20-15,-6 0-10 0,-4-1-36 16,-2 0 27-16,-1 0-30 0,-1-2 16 15,-8-1-153-15,-5 0-117 0,2-1 107 0,-2-4 22 16,1-2-77-16,4 0-53 16</inkml:trace>
  <inkml:trace contextRef="#ctx0" brushRef="#br0" timeOffset="5488.35">12107 6127 1703 0,'0'0'464'0,"0"0"-318"15,0 0-130-15,0 0-3 0,0 0 45 16,0 0-35-16,0 0-4 0,0 0 30 16,0 0-20-16,0 0-10 0,0 0 26 15,-13 48-9-15,10-40-7 0,1 0-26 16,-2-3 13-16,1 2 13 0,2-5-6 16,-1 3-7-16,-1-4 16 0,2 1-13 15,1-1 1-15,0-1 15 0,0 0 58 16,0 0 61-16,0-6 16 0,0-3-161 15,0-2-9-15,6 0-51 0,-2-3-3 16,3 1-13-16,2 0 38 0,-2 1-29 0,2 3 23 16,1 2-7-16,-3 0 23 0,3 2 6 15,0 3 0-15,0-2-38 0,-1 2-1 16,2 2 20-16,-2 0 32 0,1 0-6 0,-1 4 6 16,-2 4 0-16,2 0 0 15,-3 2 0-15,-1 0 24 0,2-1-8 0,-1 2-3 16,-3-4 10-16,0 0-7 0,1-2-13 15,-4-3 0-15,0 2-2 0,2-4 0 16,-2 0 3-16,0 0-4 0,0 0 3 16,0 0-3-16,1 0 77 0,1-4 16 15,2-2-93-15,2-2-3 0,1 1-45 16,0-4 48-16,2 2 4 0,4 0-4 16,-2 2-22-16,4 0-6 0,-1-1 28 0,3 2 13 15,2 0 9-15,3 3 4 0,1-1-7 16,1 4 0-16,-2 0 0 0,1 0 10 15,-3 5-27-15,-2 3 18 0,-4 1-8 16,-3 3-12-16,-2-1-19 0,-4 2-48 16,-2 0 19-16,-3 0 12 0,0 1 8 15,-5 1-37-15,-5-1-25 0,-5 2-61 0,-6 1-127 16,-1-3-92-16,3-3-388 0</inkml:trace>
  <inkml:trace contextRef="#ctx0" brushRef="#br0" timeOffset="7396.28">7458 8510 1881 0,'0'0'509'15,"0"0"-222"-15,0 0-52 0,0 0-116 16,0 0-36-16,0 0 6 0,0 0-89 16,0 0-6-16,0 0-80 0,0 0-4 15,8 12 71-15,-2 1 19 0,0 3 29 16,1 7 41-16,0 0-32 0,3 2 17 15,-1 2-1-15,-2 2 29 0,0-1-48 16,2-1 10-16,-5 0-33 0,-1-2 26 16,0-1-19-16,-2-2-15 0,2-4-4 15,-3-4-23-15,3 0-53 0,-1-3-71 0,2-4-80 16,-1 1-36-16,5-5-15 0,4-3 0 16,5 0 28-16,5-8-97 0,7-8-70 15,4-3-104-15,-4 3-27 0</inkml:trace>
  <inkml:trace contextRef="#ctx0" brushRef="#br0" timeOffset="7799.82">8112 8504 512 0,'0'0'613'16,"0"0"-27"-16,0 0 14 15,0 0-193-15,0 0-105 0,-69-68-78 0,37 60-122 16,-6 2-35-16,-2 3-4 0,-2 2 7 16,3 1 19-16,5 1-10 0,5 5-23 15,6 1-23-15,4 1-33 0,6-2-19 16,3 2-25-16,4-1-22 0,1 4-4 15,2-1 23-15,1 2 18 0,2 1 7 16,0 1 20-16,3-2-55 0,4 4-36 0,2-3-12 16,0-1 22-16,2-1-10 0,1-3-6 15,-2-2 15-15,4-1 7 0,1-3 42 16,0-2 12-16,1 0-12 0,3-2 35 16,0-5 6-16,2-4-2 0,1 0-2 15,-3-2 17-15,-2 0 29 0,-1 0 39 16,-6 3 45-16,-3 1 95 0,-2 1-49 0,-2 3 3 15,-2 2-29-15,-1 1-17 0,1 0-28 16,-1 2-63-16,0 0-44 16,0 0-13-16,0 0-43 0,0 2-48 0,0 3-19 15,0 4 6-15,0 4 117 0,0 4 1 16,0 1 3-16,2 2 21 0,3-1-9 16,0 2-16-16,1-2-2 0,1-1-62 15,-1-1-34-15,1-3-48 0,-2-1-33 16,1-1-109-16,0-1-60 0,1-1-69 15,2-3-223-15,-2-2-455 0</inkml:trace>
  <inkml:trace contextRef="#ctx0" brushRef="#br0" timeOffset="8044.02">8357 8440 2527 0,'0'0'432'0,"0"0"-141"0,0 0 81 0,0 0-101 15,0 0-120-15,0 0-145 0,0 0-6 16,0 0-66-16,0 0-34 0,0 0-4 16,0 0 91-16,0 32 12 0,1-9 1 15,3 2 16-15,-1 1-3 0,-1 3-10 16,-1-2-3-16,2 0-47 0,-1-2-42 16,0 0-37-16,4-2 2 0,0-1-61 15,4-3-36-15,5-1 19 0,2-1-21 16,3-5-52-16,6-3-88 0,1-4-199 0,-4-4-243 15</inkml:trace>
  <inkml:trace contextRef="#ctx0" brushRef="#br0" timeOffset="9062.92">8879 8540 113 0,'0'0'238'0,"0"0"-16"15,0 0-105-15,0 0 30 0,0 0 84 16,0 0-48-16,0 0-21 0,0 0-28 16,0 0 6-16,0 0 3 0,-59 4 0 15,54-4-27-15,2 0-28 0,-1 0-36 16,-2 0-17-16,2 0-31 0,-3 0 41 16,1 0 46-16,0 0 5 0,2-4-12 15,-1 0 0-15,-1 0 10 0,1-2 5 16,2 1 4-16,2-2-64 0,-1 1 47 0,2 1-8 15,0-2-76-15,0 1 43 0,7-2-45 16,5 0-54-16,1 2-23 0,5-1 0 16,4 1 26-16,1 1 19 0,3 1 19 15,2 1 11-15,-4 2-1 0,2 1-29 16,-4 0-26-16,-4 8-22 0,-3 3 25 16,-2 4-22-16,-6 3 19 0,-3 2 45 0,-4 5 11 15,0-1-11-15,-8 5 13 16,-3-3 35-16,-6 3 17 0,1-1-33 0,-4-2 7 15,2-2-25-15,0 0 28 0,1-4 6 16,2 1 7-16,-2-3 0 0,6-4-13 16,-1-1 13-16,5-3 0 0,3-4-32 15,2-3-10-15,2-1 0 0,0-2 29 16,0 0 135-16,9-2-27 0,8-5-19 16,7-1-38-16,11-5-42 0,7-2-37 0,5 0-1 15,1-2-15-15,-2 3-10 0,-4-1-58 16,-3 2-19-16,-7 1-45 0,-5 2-45 15,-4 0-63-15,-3 1-94 0,-2 0-169 16,-6 4-296-16</inkml:trace>
  <inkml:trace contextRef="#ctx0" brushRef="#br0" timeOffset="9645.24">9473 8598 2103 0,'0'0'544'0,"0"0"-248"16,0 0-59-16,0 0-78 0,0 0-38 16,0 0-66-16,0 0-55 0,0 0-41 0,0 0-22 15,0 0-23-15,0 0 25 16,-8 15 61-16,5-6 32 0,3-1-19 0,-3 0-12 16,3 0-2-16,-3-3 2 0,2-2 13 15,1 1-14-15,0-4-4 0,-2 2-21 16,2-2-4-16,0 0 29 0,0 0 58 15,0 0 82-15,0-6 2 0,0-1-110 0,0-5-29 16,0-2-6-16,0-3-92 0,5-1 82 16,1 2-95-16,2 2 19 0,2 1 89 15,-2 2 29-15,-1 5-7 0,-2 1 7 16,-2 2-1-16,0 2-5 16,-1 1-23-16,-1 0-4 0,2 0-104 0,4 4 51 15,2 2 57-15,2 3 13 0,0 0-1 16,-1 2-9-16,0-3-2 0,-2 3 0 15,0-4 22-15,-1 1-23 0,-2-4 0 16,0 1 17-16,-4-1-17 0,1-3 0 16,-1-1-2-16,-1 2 0 0,0-2-1 15,0 0 3-15,0 0 25 0,2 0 54 0,1-6 55 16,1-1-49-16,3-6-85 0,0-3-28 16,3 1-4-16,2-2 3 0,1 3 10 15,1 0-12-15,-1 1 15 0,0 4 16 16,0-1-13-16,2 3 11 0,-1 1 0 0,2 1-11 15,2 1-3-15,-2 3 4 0,3-1-6 16,0 2 17-16,0 0 1 0,-1 3 0 16,-2 2 16-16,0 3-16 0,-4 1-29 15,-2 0-41-15,-2 0-26 0,-5 2 7 16,0-2-10-16,-2 2 19 0,-1-1-10 16,0 1-13-16,-1-3-39 0,-2 3-58 15,-3-4-72-15,2 0-224 0,1-1-282 0</inkml:trace>
  <inkml:trace contextRef="#ctx0" brushRef="#br0" timeOffset="10199.24">10135 8464 2000 0,'0'0'456'15,"0"0"-133"-15,0 0-24 0,0 0-38 16,0 0-105-16,0 0-156 0,0 0-79 15,0 0-36-15,0 0 96 0,0 0 19 16,0 31 42-16,0-18 8 0,-1-1-24 16,-1-2-24-16,-1-1 20 0,2-2-3 15,-2-2-6-15,1 1-11 0,1-5 14 0,1 1-14 16,-1-1-2-16,1-1-22 0,0 0 22 16,0 0 19-16,0 0 57 0,0-3 10 15,0-4-86-15,0-1 0 0,1-7-79 16,2 0-17-16,4-2 23 0,1-1 16 15,3 3 0-15,1 1 9 0,-1 2 12 16,2 4 36-16,-3 2 2 0,-1 1-2 16,1 2 0-16,-3 3 0 0,2 0 0 15,-2 2 2-15,3 3 10 0,-1 2 2 16,1 1-12-16,0 2-2 0,0-1 23 0,-3 0 2 16,2-1-9-16,-5-2-15 15,0 0 3-15,-1-1-2 0,-1-4 0 0,-1 0-1 16,-1 1 0-16,0-2 12 0,0 0 6 15,0 0-16-15,2 0 35 0,-1-4 10 0,2-1-48 16,4-6-35-16,2 1-13 0,1-4 7 16,2 1 40-16,0 1-6 0,0 4 7 15,-1-2 35-15,-2 4 61 0,-2 2-1 16,1 2-12-16,-1-1-23 0,0 0-32 16,0 3-28-16,5 0-2 0,1 0-20 15,0 0 19-15,2 6-23 0,-3 0-8 16,-1 0-30-16,0 4-12 0,-4-2-13 15,-1 2-7-15,-2-2-22 0,0 2-48 16,-3-3-40-16,-1 1-65 0,0-2-140 16,-5-1-278-16,-1-1-425 0</inkml:trace>
  <inkml:trace contextRef="#ctx0" brushRef="#br0" timeOffset="10498.67">10539 8131 1114 0,'0'0'599'0,"0"0"-339"0,0 0 70 16,0 0-42-16,0 0-27 0,0 0-43 15,0 0-68-15,0 0-47 0,0 0-44 16,0 0-59-16,0 0-45 0,11-21-38 16,-8 22-22-16,0 3 79 0,0 2 26 15,0 0-19-15,1 2 19 0,-1-2-2 16,0 0-1-16,0 1-10 0,0-2 13 0,1-1 29 15,-1-2-13-15,0 3 19 16,1-3 39-16,3-2 37 0,2 1-19 16,4 1-34-16,4-2-23 0,5 0-35 0,4-2-16 15,4 0-51-15,0-4-63 0,2 1-84 16,0 3-75-16,-1-2-111 0,4 3-135 16,-9-1-282-16</inkml:trace>
  <inkml:trace contextRef="#ctx0" brushRef="#br0" timeOffset="10650.37">11190 8329 408 0,'0'0'652'0,"0"0"-213"0,0 0-26 15,0 0-79-15,0 0 5 0,0 0-55 16,0 0-66-16,0 0-7 0,0 0-30 16,0 0-74-16,0 0-107 0,2 0-168 0,-2-1-164 15,-2-3-170-15,-1 2-275 0,2 0-834 16</inkml:trace>
  <inkml:trace contextRef="#ctx0" brushRef="#br0" timeOffset="44099.6">4513 10181 704 0,'0'0'209'0,"0"0"-154"0,0 0-25 0,0 0 136 15,0 0 58-15,0 0-100 0,0 0-3 16,0 0-21-16,0-9-28 0,0 8 6 15,0-1-17-15,0 1-9 0,0 0 7 16,0 0 19-16,0-1 32 0,-2 1-26 16,0 1 7-16,1 0-1 0,-1-1-16 15,1 1-16-15,-1-1-9 0,2 1-33 16,0-3-15-16,0 2-1 0,0 1 45 0,0-3-17 16,0 0-28-16,2 1-23 0,1-2 10 15,0-2-25-15,2 0 6 0,5 0-17 16,0-2-2-16,7-2-11 0,5 1 40 15,3 0 18-15,4-1 3 0,1 1-24 16,2 2 22-16,-1 1-13 0,0 2 16 16,-4 2 16-16,-4 2 4 0,-7 0-20 15,-2 1-23-15,-5 6-61 0,-3 3 13 0,-2 0 38 16,-3 1 32-16,-1 4 1 0,-1-1 4 16,-8 1 28-16,1-1 17 0,-4 0-8 15,-1 1-41-15,0-1 0 0,-1-3 3 16,4 1-1-16,-2-2-1 0,2-1 0 15,3-2 9-15,-2-1-10 0,3-1-3 0,1 0-14 16,-1-1-15-16,3 0 9 0,2-1-25 16,-1-2 6-16,2-1 35 0,0 0 7 15,0 0 52-15,6 0-10 0,0 0 10 16,4 0-36-16,1 0 33 0,5 0 38 16,0 0-26-16,3 0-19 0,0 0 0 15,-2 0-3-15,0 0-20 0,0 1-19 0,-1 6 0 16,0-1-13-16,3 6 13 0,0 3 35 15,-1 0 4-15,0 2 13 0,-3 1-14 16,-2 0-19-16,0-2 4 0,-5-1-4 16,-4-3 21-16,0-1-38 0,-2-3-2 15,-2-2 35-15,0-2 10 0,-2 2 16 16,-8-1 41-16,-7 0 32 0,-5 2 6 16,-13-1-55-16,-8 0-37 0,-3 0-16 15,-3-4-17-15,3-2 14 0,6 0-29 0,7-4-16 16,4-4 14-16,10-3-30 0,3 2 10 15,3-2-28-15,5 5-14 0,2 0 17 16,6 2-58-16,0 1-93 0,0-1-87 16,10 3-99-16,3-3-186 0,5 2 37 15,7-4 100-15,7 1 51 0,-3 0-169 16</inkml:trace>
  <inkml:trace contextRef="#ctx0" brushRef="#br0" timeOffset="44666.38">5750 9925 2255 0,'0'0'507'15,"0"0"-337"-15,0 0-131 0,0 0 25 16,0 0 51-16,0 0-51 0,0 0-64 15,0 0-115-15,0 0-23 0,0 0 96 0,0 0-2 16,-18 80 44-16,18-54 2 16,0-1-2-16,3-2-4 0,3-1 1 0,0-1 3 15,-2-3 0-15,-1-1 13 0,-3-3 3 16,1-1 45-16,-1 0 19 0,0-3-19 16,0-1-29-16,0-1-3 0,0-3-26 15,0-1 10-15,0-2-12 0,0-1 1 16,0-1-1-16,0 0 25 0,-1 0 60 15,0-1 35-15,-2-5 41 0,0-5-162 16,1-3-22-16,0-3-16 0,2 1 3 16,0-1 15-16,7 2-56 0,0 2 13 15,5 2 5-15,2 4-15 0,3 0 21 16,6 1 5-16,0 1 11 0,5 0 36 0,-1 3 17 16,3 2 14-16,-1 0-31 0,-1 2-3 15,-1 4-18-15,-1 3 21 0,-5 0 3 16,-3 0 32-16,-4 0-4 0,-5-1-31 15,-5 1 0-15,-1-2 13 0,-3 3 6 0,0-2-3 16,-3 2 35-16,-7 0 29 16,-9 1 18-16,-5 2 1 0,-11 2-23 0,-4-1-32 15,-1-2-18-15,-3 0-23 0,8-2-3 16,2-2-16-16,7-3-47 0,7-1-36 16,4-4-15-16,4 0-1 0,4 0-44 15,4-6-53-15,3-5-175 0,6 0-180 16,10-3-73-16,11-1-67 0,8 4 111 15</inkml:trace>
  <inkml:trace contextRef="#ctx0" brushRef="#br0" timeOffset="45637.33">6263 10150 165 0,'0'0'310'0,"0"0"-69"16,88-24-45-16,-73 19 55 0,-6 1 55 0,-7 2 74 16,-2 1-7-16,-3 0 18 0,-6-3-152 15,-4 1-156-15,-1-3 1 0,-3 2-55 16,-1 0 38-16,1 3-13 0,2 1-36 15,3 0-18-15,3 0-12 0,3 0-8 16,0 1-15-16,2 4-35 0,1 1-1 16,0 0 36-16,0 0 19 0,2 3 3 15,1-2-16-15,0-1-22 0,1 0-36 16,5-3-7-16,1 2 46 0,2-2 32 16,-2-1 16-16,2-1 1 0,1-1 2 15,0 0 29-15,0-1 17 0,1-5 25 0,3 0-16 16,-2-2-45-16,0 0-13 15,-2 2-15-15,0-1 12 0,-1 5 2 16,-5-2-11-16,-1 4 12 0,-1 0 18 0,-2 0 1 16,0 0-16-16,0 0-3 0,0 0-2 15,1 0-36-15,-1 0-24 0,3 4 37 16,1 1 25-16,3 2 22 0,2 0 4 0,0 1-13 16,1 3 3-16,1 0-14 0,1 1 1 15,1-1 13-15,1 1 4 0,2-3-20 16,0 1 25-16,1-2-2 0,1-3 12 15,0-3-6-15,1 0 10 0,-2-2 2 16,0 0 14-16,-1-5-13 0,3-5 12 16,-3 0 10-16,3-3-26 0,-1-2-16 15,0-3-6-15,-1-3 0 0,-1-1 3 16,-3-1-6-16,-6 1-10 0,-3 3 39 16,-4 1-41-16,0 3 18 0,-4 0-19 0,-2 5 3 15,-1 1 21-15,0 4-24 0,3 3-14 16,-1 0 12-16,2 2-19 0,-4 0-33 15,0 0-29-15,0 4 16 0,-2 2 26 16,2 1 9-16,0-1 3 0,2-1 3 16,4 0-31-16,0 0-27 0,1-4 1 15,0 0-24-15,0 0-9 0,1 2 10 0,3-3-1 16,3 1 51-16,-1-1 56 16,1 1 52-16,4-1 29 0,0 0 22 0,2 0-6 15,1 0-7-15,-1 0-13 0,1 0-19 16,-3-1-10-16,-2 1-47 0,-1-1-1 15,1 1-3-15,-2 0-19 0,2 0 21 16,-2 0 1-16,0 2 22 0,0 2 0 16,1 0-8-16,-3 0-14 0,1 1 0 0,1 2 15 15,-1-1-15-15,1 1 13 0,-1 4 6 16,2-1-6-16,1 1-11 0,0-1 21 16,4 1-10-16,-3 1 15 0,3-3-8 15,1-2 5-15,2-1 13 0,0-2 10 16,2-1-3-16,0-2-7 0,2-1-10 15,1 0-28-15,0-7-3 0,2-2-20 16,-4-1 20-16,2-4-13 0,-2-2 0 16,-3-2 16-16,0-3 58 0,-6 2-39 15,-1 1 6-15,-3 4 10 0,-4 3 57 0,-2 3 57 16,0 2-48-16,0 2-38 0,-2 3-13 16,-1 1-28-16,1 0-22 0,2 0-69 0,-1 0-28 15,1 0-14-15,0 0 3 0,0 0-6 16,1 2-17-16,4 4 23 0,4 5 108 15,2-1 29-15,3 3 35 0,-1 0-10 16,0-2-29-16,1 2-22 0,-3-1-3 16,-2-1 13-16,-4 0-11 0,-2-2 55 15,-2 1-36-15,-1-4-21 0,0 2-45 16,-1-2-31-16,-4 0-33 0,-6 0-12 16,-4 0-43-16,-3 0-103 0,-4-2-205 15,3-2-544-15</inkml:trace>
  <inkml:trace contextRef="#ctx0" brushRef="#br0" timeOffset="46551.14">9654 9926 1375 0,'0'0'822'15,"0"0"-569"-15,0 0-240 0,0 0 77 16,0 0 55-16,0 0 7 0,0 0-21 16,0 0-50-16,-78-27-24 0,59 27-15 0,2 0-33 15,-6 4-9-15,1 4-19 0,0 2 3 16,0 3 3-16,2 0-6 16,2 0 3-16,4 2-6 0,4-2 2 0,4 0-2 15,3 1-10-15,3-1-58 0,0 0-3 16,7 0 6-16,6-2 29 0,0 1 13 15,6-3 22-15,1 0-22 0,3-4 45 0,4-2 1 16,0-3 28-16,0 0 7 0,0-2 15 16,-4-5-6-16,-1-2 7 0,-6-3 22 15,-6-1 22-15,0-4 23 0,-9-1 47 16,-1-1-57-16,-3-4-39 0,-12 2-16 16,-3 2-35-16,-5 2-38 0,-3 2-13 15,-1 3 16-15,-2 3-22 0,3 4-42 16,7 0-19-16,4 4-86 0,6 1-82 15,7 0-276-15,2 0-755 0</inkml:trace>
  <inkml:trace contextRef="#ctx0" brushRef="#br0" timeOffset="46844.41">10044 10121 186 0,'0'0'1293'16,"0"0"-1290"-16,0 0-3 0,0 0 0 15,0 0 50-15,-43-68 21 0,30 46 76 16,0-4 12-16,-1-4-46 0,2-3 7 16,1-3-58-16,1-2-7 0,1 2-26 15,3 1 126-15,0 3-6 0,2 4-52 16,-1 2 25-16,-1 3-58 0,1 3-38 16,-2-1 9-16,4 3-32 0,2 3 13 0,1-1 0 15,0 1-16-15,3-1-23 0,5 0-6 16,5 3-16-16,6-4-42 0,1 4-12 15,7 0-5-15,0 6 14 0,3 0 32 16,3 4-52-16,-4 3-13 0,4 2-33 16,-7 6-87-16,-3 0-131 0,-3 4-14 15,-7-3-215-15</inkml:trace>
  <inkml:trace contextRef="#ctx0" brushRef="#br0" timeOffset="46990.64">9903 9893 954 0,'0'0'352'0,"0"0"-339"0,0 0-3 15,0 0 13-15,81-7-23 0,-46 1-88 16,3 0-131-16,1-1-165 0,-10 2-170 16</inkml:trace>
  <inkml:trace contextRef="#ctx0" brushRef="#br0" timeOffset="52081.65">12541 10145 327 0,'0'0'382'15,"0"0"-170"-15,0 0-4 0,0 0-9 16,0 0-33-16,0 0-85 0,0 0-65 0,0 0-16 15,0 0-13-15,-58-2 10 16,55 2 0-16,2 0-17 0,1 0-32 0,-2 0-29 16,2 0 9-16,0 0 53 15,0 0 17-15,-1 0 2 0,1 0 22 0,-2 0 47 16,2 0 77-16,-3 0 13 0,0 0-38 16,0 0-34-16,0-2 27 0,2 1-4 15,-2 0 0-15,3 1-19 0,-2-3-10 16,2 0-17-16,0 1 20 0,0-2-22 15,0 1-7-15,5-2-43 0,2 1-12 16,5 1-32-16,5 0-16 0,8 1 16 16,2-1 12-16,9 2 20 0,0 1 0 0,-1 0 0 15,-4 0-2-15,-2 3-27 0,-4 1-3 16,-8 5 31-16,-1-1 1 0,-6 2-29 16,-4 2 29-16,-5 2 51 0,-1 0 14 0,-3 3 3 15,-5 1-17-15,-4 0 1 0,-5 1 6 16,-2 1-33-16,0-1 11 0,-2-1-14 15,1-1-22-15,2-2 0 0,1-2 0 16,4 0-1-16,1-3-2 0,3-1 0 16,3-2-17-16,4-5-9 0,2 2-22 15,0-4-7-15,0 1 30 0,6-1 28 16,5 0 42-16,0 0 35 0,5 0 45 16,4 0-22-16,4 0-11 0,3-4-28 15,4 1-26-15,0-1-22 0,4-2-13 16,0 1-1-16,-1 1 0 0,-1-2-12 15,-2 1-67-15,-5 0-29 0,-5 0-48 0,-2-2 6 16,-3 0-75-16,-2-4-39 0,-1 1-160 16,-1 0-167-16,-2-1-386 0</inkml:trace>
  <inkml:trace contextRef="#ctx0" brushRef="#br0" timeOffset="52324.3">13250 10140 173 0,'0'0'1441'0,"0"0"-934"0,0 0-145 0,0 0-62 15,0 0 28-15,0 0-44 0,0 0-62 16,0 0-58-16,0 0-73 0,0 0-91 16,0 0-31-16,-5-15-35 0,22 17 22 15,2 4 40-15,7 5 3 0,3 1-14 16,-2 1 14-16,-2 4 1 0,-5 1 15 16,-3-1-2-16,-5-2-13 0,-4 1-32 15,-3-3 7-15,-4-2-22 0,-1 0 2 16,0-2-2-16,-6 0 6 0,-6 0-33 0,-3-3 14 15,-7 0-20-15,-3 0-175 0,-4-5-141 16,-1-1-280-16,2 0-422 0</inkml:trace>
  <inkml:trace contextRef="#ctx0" brushRef="#br0" timeOffset="52466.98">13224 10157 1774 0,'0'0'523'0,"0"0"-284"0,0 0-107 0,33-68 52 15,-16 47 50-15,3 4-128 0,7 2-74 16,4-1-32-16,3 3-2 0,7 3-26 15,2 1-1-15,5 4 3 0,-1 0-70 16,-1 2-48-16,-2 2-23 0,-4-2-75 16,-3 3-101-16,-2 0-252 0,-11 0-431 15</inkml:trace>
  <inkml:trace contextRef="#ctx0" brushRef="#br0" timeOffset="53050.64">14065 10050 2055 0,'0'0'440'16,"0"0"-440"-16,0 0-1 0,0 0 1 0,0 0 152 15,0 0-20-15,0 0-29 0,0 0-4 16,0 0-12-16,0 71-14 0,2-59-41 16,-1 1-12-16,-1-2-1 0,0 0 0 15,0-3 0-15,0-2 13 0,0 1 32 16,-1-3-10-16,-2 1-19 0,0-4-22 15,0-1-13-15,2 0-13 0,1 0-9 0,0 0 22 16,0 0 31-16,0-6-24 0,0-6-7 16,0-2-124-16,7-4 6 0,0-3-4 15,0 3 32-15,2 3-16 0,-1 2 42 16,-2 5 51-16,-1 6 13 0,0-1 32 16,1 2-19-16,1 0-11 0,3 1 21 15,1 0-21-15,4 0 21 0,1 6 12 16,1 0 7-16,1 5 9 0,-1 0 19 15,-4 2-31-15,0 0 9 0,-6-1-13 16,-4-1-16-16,-1-3-6 0,-2 0-12 16,0-3 1-16,0-1-1 0,0-3 21 0,0-1 4 15,0 0 12-15,0 0 32 0,0 0 16 16,0 0 3-16,1-4-20 0,2-2-34 0,2-3-35 16,-2-4-35-16,0-3 4 0,3-3-49 15,1 0 27-15,5-6-33 0,2-3-26 16,3 2 7-16,2-1 25 0,1 5 51 15,-5 7 29-15,1 6 45 0,-5 4 41 16,-3 4-19-16,-1 1-35 0,0 1-32 16,0 6 0-16,0 5 29 0,3 4 19 15,-1-1 3-15,0 3-7 0,-2-2 26 16,-2-2-20-16,1-1-31 0,-3-1 19 16,-1-1 0-16,-1-1-16 0,1-2-22 15,-2-1-46-15,0 0-55 0,0-3-48 16,0 0-11-16,0-2-28 0,0-1-17 0,0-1-82 15,0 0-166-15,4 0-343 0,3-1-330 16</inkml:trace>
  <inkml:trace contextRef="#ctx0" brushRef="#br0" timeOffset="53665.55">14718 9989 1894 0,'0'0'437'16,"0"0"-246"-16,0 0-30 0,0 0 33 15,0 0 62-15,0 0-77 0,0 0-115 16,0 0-52-16,0 0-12 0,0 0-38 15,0 0 25-15,16 13 13 0,-11-5 35 16,0 1 13-16,-1-3-7 0,-4 1-6 16,2-1-6-16,-2-2-29 0,0 0-10 15,0-3-15-15,0 1-10 0,-2 0-3 16,2 0-3-16,-1-1-10 0,1-1-32 16,-2 0-13-16,2 0 32 0,0 0 64 0,0-4 90 15,0-3-90-15,0 0-41 0,0-4-78 16,3-2 10-16,3 1 58 0,1 0 51 15,3 0-2-15,0 4-27 0,1 1 29 16,0 3 15-16,-1 1 10 0,0 2-2 16,2 1 6-16,-1 0 3 0,2 5 10 0,3 2-13 15,-3 2-10-15,3-1 26 16,-3 0 9-16,-2 1 4 0,-2-3-17 0,-2-1 1 16,-4-3-10-16,0 1 12 0,0-1-15 15,-3-1-7-15,0-1 0 0,0 0 10 16,0 0 6-16,0 0-6 0,0 0-13 15,0 0 0-15,0 0-16 0,0 0 0 16,0 0-1-16,0 0-1 0,0 0 1 16,0 0-2-16,0 0-12 0,1 0 12 15,-1-1 41-15,2-4-3 0,1-1-38 16,2-1 0-16,1-4-16 0,2-1-19 16,3 0-31-16,2-2 37 0,4-2-25 0,5 2 3 15,2-2 10-15,4 5-29 0,-1 2 9 16,-4 3 61-16,-2 2 24 0,-3-1 17 15,-5 5 7-15,0 0-3 0,-4 0-14 0,-1 3-18 16,2 4-11-16,-4 0-1 0,1 5 15 16,-2 1-13-16,-4 1 19 0,-1 1-22 15,0 3 0-15,0-1 10 0,0 0 12 16,-4-3-22-16,0 0 0 0,-1 1-19 16,1-4-19-16,-1 1-35 0,-2-2-48 15,3 1-39-15,0 0-48 0,1-2-40 16,1 0-37-16,2-2-68 0,0 0-235 15,2-2-149-15</inkml:trace>
  <inkml:trace contextRef="#ctx0" brushRef="#br0" timeOffset="73206.42">4773 9664 33 0,'0'0'339'15,"0"0"-20"-15,0 0-87 16,0 0-37-16,0 0 4 0,0 0-17 0,0 0-22 16,0 0-17-16,0 0-23 0,1-2 3 0,-1 2-3 15,-3 2-62-15,0 1-38 0,0-1-20 16,-1 2-26-16,0-1 26 0,-2 7 65 15,0 1 61-15,-5 4 42 0,-2 6-4 16,-2 5-70-16,-2 2 18 0,1 4-64 16,-4 2-32-16,4 0 7 0,-1 4-23 15,2-2 0-15,3 0 0 0,3-1 0 16,1 0-4-16,6-1 3 0,2 0 0 16,0-1-1-16,1-2 1 0,8 0-21 15,4-3 19-15,4-1 3 0,3-2 0 16,5-3 13-16,5-4-13 0,2-3 13 15,3-3-10-15,0-6 42 0,1-3-32 16,-4-3 32-16,0-1 0 0,-4-10-10 0,1-2 9 16,-1-5-2-16,-2-6-42 0,3-6-10 15,0-1 10-15,-2-3 0 0,-3-3 20 16,-4 6 18-16,-8 2 19 0,-8 6-12 0,-4 9 44 16,-4 2 94-16,-13 6-88 0,-8 2-95 15,-12 4-26-15,-8 1 7 0,-13 9-40 16,-8 7 14-16,-10 2 4 0,1 5-86 15,1-1-44-15,7-3-40 0,12 1-33 16,12-4-43-16,12-2-84 0,14 2-100 16,9-5-213-16,6 6-370 0</inkml:trace>
  <inkml:trace contextRef="#ctx0" brushRef="#br0" timeOffset="90024.32">7658 11304 109 0,'0'0'98'0,"0"0"-7"16,0 0 0-16,0 0 10 0,0 0-16 15,0 0-26-15,0 0-10 0,0 0 19 16,0 0 56-16,0 0 29 0,-12-4-19 0,7 2-37 15,-3-2-12-15,1 3-39 0,2-3-33 16,-1 2 133-16,0-2-84 0,0 1 52 16,3-1-49-16,-1 2-62 0,1-1 68 15,-3 1 27-15,2-2-95 0,1 1 33 16,-1-1-36-16,-1 1 22 0,1-1-21 16,-1-1 59-16,2-2-58 0,0 1 48 15,1-2-37-15,1-1 68 0,1-3-33 16,0 2 24-16,6-3-72 0,2 0-23 15,4 2 23-15,-1 2 0 0,3 0-39 16,3 2-13-16,0 2 52 0,1 1 27 16,1 0 41-16,3 2-26 0,1 0 4 15,0 1 9-15,0 1-20 0,3 0 36 0,-5 5-71 16,1 2-10-16,-5 2-32 0,2 3-12 16,-6 2 41-16,0 0-10 0,-3 3 23 15,-3 1-26-15,-4 1-4 0,-3-1 30 16,0 2 55-16,0-2-20 0,-7 0 59 0,-2-2-39 15,-4 2 55-15,2-1-69 0,-3 0-2 16,-1-1-13-16,-5 0 16 0,1 2-13 16,-3 0 9-16,0-2 7 0,-1 1-45 15,4-3 3-15,0-1 52 0,9-2-39 16,1-4-16-16,2-1 0 0,4 0-3 16,3-5 0-16,0 2 2 0,0-3 1 15,0 0 22-15,2 0 3 0,2 0 20 16,3 0 16-16,0-3-4 0,5 1 42 15,4-4-7-15,4-1-19 0,10-3-19 0,2-1-22 16,7-2-32-16,0-1 1 0,3 0-1 16,1-2 0-16,-2 1 0 0,0 0-44 15,0-1 41-15,-3 1-16 0,-5 0-6 16,-4 1-80-16,-3 0-67 0,-2-1-20 16,-5 1-77-16,0-1 59 0,-3 1-129 0,0 0-164 15,0 0 21-15,1 1-166 0,-4 2 40 16</inkml:trace>
  <inkml:trace contextRef="#ctx0" brushRef="#br0" timeOffset="90533.54">8616 10974 745 0,'0'0'697'16,"0"0"-288"-16,0 0-295 0,0 0 19 0,0 0 120 15,0 0-69-15,-75-70 13 0,55 68-98 16,-2 2-25-16,-2 0-22 0,-2 1-1 15,1 4-19-15,4 2-22 0,2 0-7 16,3 3-6-16,5-3-20 0,2 5-6 0,2 1 27 16,0 1-17-16,0 1 19 15,2 3-1-15,-1-1 1 0,5 0 0 0,0-3-10 16,1-1 9-16,0-2 1 0,1 0 2 16,2-5 14-16,1-1-16 0,1-2-19 15,0-2 19-15,-1-1 1 0,4 0 22 16,1-1 12-16,3-4 0 0,0-3-15 15,5-2-20-15,2-4-27 0,1-2 11 0,2-2-30 16,-2-1 44-16,2 1-51 16,-2 1 51-16,-4 3 2 0,-1 1 20 15,-6 6 3-15,1-2 41 0,-7 8 39 16,-1 0 8-16,-2 1-15 0,0 0-96 0,0 5-89 16,0 3-81-16,1 2 125 0,1 4 45 15,-1 4 116-15,1 4-30 0,0 2-13 16,-2-3-3-16,3 2-9 0,-3-1-17 15,4-1-12-15,-4 0-7 0,0-2-2 16,0-1-11-16,0 0-11 0,0-1 11 16,0-2-12-16,0-1 0 0,0-2 1 15,0-2 2-15,0-1-3 0,0-3-51 0,0-3-37 16,0 0-24-16,0-2-25 0,2-1-10 16,2 0 12-16,5-3 20 0,5-4-33 15,2-6-104-15,7-5-170 0,3-5-85 16,-3 3-173-16,12-16 63 0</inkml:trace>
  <inkml:trace contextRef="#ctx0" brushRef="#br0" timeOffset="91149.31">8992 10865 2070 0,'0'0'327'0,"0"0"-243"16,0 0-35-16,0 0 102 0,0 0 58 15,0 0-58-15,0 0-151 0,0 0-64 16,0 0-10-16,0 0 74 0,-8 14 40 15,6-1 40-15,-1 1 16 0,2 1-29 0,1 1-16 16,0-2-19-16,0-1-6 0,0-1-1 16,3 0-22-16,1-3 0 0,-1 0 16 15,4-4-6-15,-2 2 6 0,2-3-7 16,3-2-10-16,-2-2 27 0,7 0-27 16,-1-1 11-16,6-7-13 0,1-2 0 0,0-3-35 15,1-1 21-15,-5 0 14 16,-4 2 64-16,-1 2 12 0,-6 2-41 15,-5 4-7-15,-1 3 23 0,0 1 38 0,0 0-89 16,0 0-10-16,-1 1-82 0,1 2 4 16,-2 3-24-16,2 2 65 0,-1 3 47 15,-1 4 44-15,1 3 14 0,-1 0-23 16,1 1-7-16,-1 0-3 0,1-1-3 16,-1-1 7-16,1-3-28 0,1 1 1 15,0-5-2-15,0 1-13 0,-2-1-34 0,1-2-16 16,1-3-26-16,-1 0-13 15,1-3-29-15,0-2-45 0,0 0-56 0,0 0-42 16,8-1 119-16,4-9 136 0,5-2-185 16,5-6-176-16,1-4 100 0,4-5 49 15,-1-3 58-15,2-1 121 16,-3 2 52-16,0 3 117 0,-6 4 69 0,-4 8-13 0,-3 2 74 16,-3 5-69-16,-2 2 69 0,-4 2-27 15,-2 3-39-15,1 0-58 0,-2 0-52 16,3 4-55-16,-1 2 48 0,7 6 0 15,1-1-31-15,2 3 18 0,2 3 19 16,1-1 7-16,-2-2 6 0,-1 0-22 16,0-3-16-16,-5 0-32 0,0-5-12 0,-2 1-1 15,-4-4 0-15,-1-2-4 0,0-1-15 16,0 0-25-16,-3 0-84 0,-4-4-45 16,-1-3-17-16,-3 0-220 0,-3-5-193 15,4-1-583-15</inkml:trace>
  <inkml:trace contextRef="#ctx0" brushRef="#br0" timeOffset="91267.2">9540 10839 417 0,'0'0'1062'0,"0"0"-863"0,0 0-197 16,0 0 32-16,0 0 115 0,0 0 46 15,78-38-33-15,-54 32-81 0,7 0-49 16,5 0-32-16,7 0-81 0,6 0-77 16,3 2-24-16,-2 1 10 0,-4 2-274 15,-14 0-330-15</inkml:trace>
  <inkml:trace contextRef="#ctx0" brushRef="#br0" timeOffset="91445.23">10092 10961 2421 0,'0'0'309'16,"0"0"-309"-16,0 0-80 0,0 0 80 15,0 0 116-15,0 0 3 0,0 0-119 0,0 0-151 16,0 0-395-16,0 0-486 16</inkml:trace>
  <inkml:trace contextRef="#ctx0" brushRef="#br0" timeOffset="91842.55">10841 10610 2541 0,'0'0'220'0,"0"0"-220"0,0 0-123 16,0 0 123-16,0 0 139 0,85 13-68 15,-73 0-71-15,-1 2-46 0,-3 2 44 16,-6 2-27-16,-2-1-3 0,-1 3-16 15,-6-3-33-15,-5 0 78 0,2-2-36 0,-3 1 39 16,3-4 26-16,0 1 29 0,-1-2 58 16,2 0-52-16,2-3 16 0,-1 1 26 15,0-1-17-15,5 0-41 0,2-3 3 16,1 1-3-16,0-2 12 0,8 0 4 0,7-3 37 16,6 0 14-16,9-2-18 0,8 0-24 15,2-3-54-15,3-2-16 0,-4-1-33 16,-4 0-49-16,-5 1-64 0,-7 2 3 15,-7 0-13-15,-3 2-30 0,-3 1-33 16,-5 0-16-16,-4 0-43 0,-1 0-95 16,0 0-73-16,-6 0-19 0,-4 0 51 15,3 1-95-15</inkml:trace>
  <inkml:trace contextRef="#ctx0" brushRef="#br0" timeOffset="97581.37">5737 12991 62 0,'0'0'815'16,"0"0"-470"-16,0 0-182 0,0 0-33 0,0 0 124 15,0 0-4-15,0 0 29 0,0 0-43 16,0 0-62-16,0 0-42 0,14-33-20 16,-14 31-12-16,0 1-4 0,2 0-10 15,-2 1-12-15,0 0-4 0,0 0 3 16,0 0-10-16,0 0-63 0,0 1-6 0,-3 4-64 15,-2 3-54-15,1 2-26 16,-3 6 118-16,1 2 29 0,-1 5 3 0,-6 3 0 16,0 0 14-16,-1 3 21 0,2-2-22 15,3-1-2-15,3-2-10 0,5 1-1 16,1-1 0-16,6-1 16 0,4 2 58 16,4-5-73-16,4 2-2 0,0-4-24 15,4-4 25-15,3 2 13 0,2-5 19 16,5-2 22-16,1 0-35 0,3-3-19 15,1-4 0-15,-4-1-32 0,-2-1-76 16,-8-1-23-16,-3-4-103 0,-4-3-46 0,-9-2-115 16,-4-2-157-16,-2 1-275 0</inkml:trace>
  <inkml:trace contextRef="#ctx0" brushRef="#br0" timeOffset="97797.6">5975 13196 1223 0,'0'0'472'16,"0"0"-244"-16,0 0-37 15,0 0 26-15,0 0-26 0,0 0-191 0,0 0-42 16,0 0-152-16,0 0 194 0,0 0 16 16,0 0 149-16,-9 80-3 0,7-53 47 15,-2 2 0-15,0 2-101 0,3-1-66 16,1-2-20-16,0 0-21 0,0-2 12 16,5-1-11-16,1-1 53 0,3-4-55 15,-1 1-80-15,2-4-64 0,-1-3-36 16,3-2-84-16,2-4-150 0,0-2-125 15,1-3-115-15,8-3-361 0</inkml:trace>
  <inkml:trace contextRef="#ctx0" brushRef="#br0" timeOffset="98297.78">6796 12964 1588 0,'0'0'1116'15,"0"0"-894"-15,0 0-142 0,0 0 109 16,0 0 98-16,0 0-47 0,0 0-92 16,0 0-148-16,0 0-38 0,0 0-119 15,39-28 11-15,-32 46 146 0,2 6 67 16,4 5-7-16,-5 1-32 0,1 2-25 16,-3 1-1-16,-3-3 1 0,-2-3-3 15,-1 0-13-15,1-3 13 0,-1-4 14 0,2 0-14 16,1-5-1-16,-2-1 0 0,2-3 1 15,-1-4-23-15,-1-3-30 0,1-1-14 16,-1-3 1-16,1 0 66 0,-1 0 25 16,2-7 67-16,2 0-92 0,3-4-3 15,-1 0-67-15,3 1 22 0,3-1-15 0,3 2 2 16,7 1-15-16,1 2 9 0,7 1 44 16,3 0 20-16,5 1 0 15,4 2-10-15,-1 1 10 0,2 1 2 0,-1 1-16 16,-6 7 15-16,-1 1-7 0,-4 3 9 15,-5 1 26-15,-5-2-1 0,-9 1-25 16,-2-2 3-16,-9-1 0 0,-2-1 9 16,-9-1 4-16,-10-1-12 0,-8 2 85 0,-9-1-13 15,-4 1-15-15,-5 0-26 0,-2-2 6 16,3-1-6-16,4 1-10 0,1-4-18 16,10 1-7-16,3-1-19 0,6-2-48 15,4 0-63-15,2 0-36 0,6 0-81 16,5-4-87-16,3 1-99 0,12-4-702 15,1 2 142-15</inkml:trace>
  <inkml:trace contextRef="#ctx0" brushRef="#br0" timeOffset="99180.95">7763 13141 1505 0,'0'0'795'0,"0"0"-598"0,0 0-93 15,0 0 66-15,0 0-25 0,0 0-62 16,0 0-80-16,0 0-2 0,-86 25 0 16,75-13-1-16,4-1-3 0,0 2 3 15,1 0-23-15,2 0 7 0,3-1 3 16,-1-2 12-16,2 0-1 0,0-4-27 16,0 0-67-16,0-4-23 0,3-2-17 15,3 0-71-15,-2 0 49 0,3-1 158 16,-1-7 116-16,3-1-115 0,-2-1-1 15,3-2 0-15,-3 1 26 0,2 0 26 0,2 1 26 16,-2 2 47-16,1 1-44 0,1 0-7 16,1 2-13-16,-3 1 23 0,2 3 22 15,-2 1-32-15,0 0-46 0,-1 0-28 16,2 2 7-16,-1 2-7 0,1 2-3 16,0-1 3-16,0 0 15 0,1 1-12 15,1 0 13-15,-2-2-15 0,3 2 2 16,-3-4 26-16,2 0 3 0,-1-1 3 15,0-1-6-15,0 0 9 0,2-7 3 0,0-1-41 16,4-4-19-16,-1-2-16 0,3-5-45 16,-3 0-16-16,3 0 39 0,-6 0 31 15,-2 2-3-15,-4 3 29 0,-5 4 84 16,-2 2-30-16,-2 1 7 0,-8 2-29 16,2 0-16-16,-4 0-4 0,3 1-12 15,2 2-16-15,0 0-9 0,4 2-23 0,2 0-26 16,1 0-22-16,0 0 13 0,0 0-10 15,0 0 22-15,0 0 16 0,0 2 7 16,0-1 25-16,1 0 10 0,4 0 10 16,0 1-29-16,4-2-17 0,1 1-23 15,4-1 72-15,2 0 113 0,3 0-35 16,1 0-43-16,2 0-22 0,-2 0-13 16,-3 0-13-16,-4 0 11 0,-3 2 2 15,-5 1-22-15,-2 1-2 0,-2 0 24 0,-1 2 35 16,0 1 39-16,0-1 4 0,0 2 15 15,0 1-77-15,0 0-13 0,0 1 16 16,0 3 17-16,0-2 8 0,3 1-24 16,2 1 2-16,0-2 10 0,1 2-19 15,2-1-11-15,2-2 24 0,0-2 2 16,2 1-4-16,5-4-24 0,-2-1-32 16,5-4-19-16,1 0-49 0,0-1-25 0,2-7-90 15,-2-3 73-15,-2-3-46 16,-2-3 81-16,-7-4-191 0,0-1 185 0,-5-1 57 15,-2 1 37-15,-3 2 19 0,0 2 44 16,0 3 161-16,0 5-7 0,-2 1 12 16,1 5-81-16,1 2-9 0,0 2-40 0,0 0-80 15,0 0-84-15,1 6-113 0,5 3 194 16,4 5 3-16,7 3 152 0,-2 1 93 16,6 1-101-16,1-1-93 0,-3-1 20 15,-2-3-71-15,-1-1-55 0,-5-2-172 16,-5-1 207-16,-4-4-44 0,-2-1-55 15,-12-1-98-15,-8 0-90 0,3 0-356 16,-24-3-748-16</inkml:trace>
  <inkml:trace contextRef="#ctx0" brushRef="#br0" timeOffset="100180.21">11173 13094 1789 0,'0'0'451'0,"0"0"-309"15,0 0-16-15,0 0 19 0,0 0-42 0,0 0-19 16,-87-5 19-16,64 7-55 0,-1 5-6 16,2-1-26-16,1 2-13 0,1 2-3 15,2 3-35-15,4 2-17 0,2 1 14 16,5 4 12-16,2 0 7 0,4 2 3 0,1 0-4 15,3-1-47-15,7-1-23 0,3-2 9 16,7-2-16-16,2-4 97 0,2 0 23 16,1-6 32-16,-1 0 13 0,1-6 31 15,-5 0-41-15,-4-4 16 0,-3-7 0 16,-5-1 19-16,-2-3-16 0,-4-4-67 16,-2-4-10-16,-5 0-39 0,-5-1-1 15,-6 2 40-15,0 2 38 0,-2 3-38 16,-2 0-38-16,1 4-46 0,0 2-38 15,3 3-181-15,5 2-254 0,4 2-528 16</inkml:trace>
  <inkml:trace contextRef="#ctx0" brushRef="#br0" timeOffset="100498.18">11527 13331 1783 0,'0'0'484'0,"0"0"-323"0,0 0-64 0,0 0 32 16,0 0-55-16,0 0-16 0,0 0-38 16,0 0-4-16,-20-66 3 0,15 47 23 15,-1-3-26-15,-2-2 26 0,1-4 22 16,-3-3 3-16,3-1 0 0,-2-4-41 16,-1 0 15-16,2 0-2 0,0 0 6 15,0 3 28-15,0 2 13 0,0 3-35 16,1 2-13-16,2 4-16 0,2 2 6 15,2 4 7-15,1 2-34 0,1 2-1 16,5-1-63-16,6 3-13 0,4 1-39 16,4 0-25-16,4 4 6 0,7 2 41 0,0 3-13 15,-2 0 9-15,-3 12-96 0,-3 1-133 16,-10 5-171-16,-7 1-105 0,-6 3-50 16,-7-4 122-16</inkml:trace>
  <inkml:trace contextRef="#ctx0" brushRef="#br0" timeOffset="100612.55">11375 13018 642 0,'0'0'193'0,"0"0"-180"16,0 0 120-16,0 0 50 0,0 0 64 16,0 0-19-16,0 0 12 0,92 13-100 15,-52-13-82-15,8 0-38 0,4-1-20 16,2-1-114-16,1 1-145 0,-13 0-230 16,12-2-511-16</inkml:trace>
  <inkml:trace contextRef="#ctx0" brushRef="#br0" timeOffset="101066.11">12850 12878 2058 0,'0'0'356'0,"0"0"-298"0,0 0-38 16,0 0 109-16,0 0 93 0,0 0-29 16,3-74-139-16,10 63-54 0,2 4-61 15,5 1 49-15,1 1 9 0,4 3 2 0,2 2-18 16,4 0-10-16,0 0 29 0,0 2 16 16,-3 4-16-16,-2 4 0 0,-3 3-32 15,-5 3-3-15,-3 3-16 0,-6 1 38 16,-4 4 13-16,-4 0 13 0,-1 3 22 15,-4-1-3-15,-7-2 6 0,-3 0 4 16,-3-2-10-16,-3-2 4 0,1-2-4 16,-1 0 0-16,1-4-4 0,7 1-28 0,2-5 2 15,3 0 2-15,4-4-4 0,3 1 0 16,0-2 17-16,0-1 5 0,6-2-6 16,4 0 13-16,3-1 28 0,6-1 0 15,5 0-9-15,5 0-19 0,4-3-16 16,2-2-13-16,2-1-3 0,-1-2-79 15,-1 1-100-15,-3-3-71 0,-2-1-85 0,-3 1-89 16,-4-3-190-16,-10 4-191 0,0-9 54 0</inkml:trace>
  <inkml:trace contextRef="#ctx0" brushRef="#br0" timeOffset="101289.41">13515 12876 95 0,'0'0'1828'0,"0"0"-1478"15,0 0-350-15,0 0 3 0,0 0 62 16,0 0 93-16,79 30-19 0,-53-14-20 16,4 0-38-16,-4 4-7 0,-1 0 6 15,-5-2-41-15,-7 0-14 0,-6-2-2 16,-3-3-23-16,-4-2-32 0,0 1 13 0,-5-3 18 16,-3-3 2-16,-2 0-2 0,-1 1 1 15,-1-2-22-15,-4-2-87 0,-1-1-123 16,-3-1-130-16,-2-1-209 0,6 0-213 15</inkml:trace>
  <inkml:trace contextRef="#ctx0" brushRef="#br0" timeOffset="101439.2">13692 12793 1349 0,'0'0'508'0,"0"0"-271"0,0 0-95 15,0 0 10-15,0 0 42 0,79-68-126 16,-59 60-68-16,1 3-23 0,3 0-41 15,2 1-81-15,0 1-134 0,-2 2-101 16,1-1-98-16,-8 1-89 0,6 0-147 16</inkml:trace>
  <inkml:trace contextRef="#ctx0" brushRef="#br0" timeOffset="102063.63">14208 12826 421 0,'0'0'831'0,"0"0"-769"16,0 0 110-16,0 0 189 0,0 0-27 15,0 0-75-15,0 0-143 0,10 78-22 0,-9-66-36 16,2 0-10-16,-1-3-12 16,-2 1-11-16,0-2 1 0,0-3 3 0,0-1 16 15,0-2-3-15,0 0-16 0,-2-2-7 16,1 0-16-16,1 0 35 0,-2 0 17 15,-1-3 5-15,2-2-60 0,-2-2-90 16,3-3-13-16,0-1 23 0,0-2 38 16,9-2-16-16,1-1-32 0,-1 2 13 15,2 2 77-15,-4 3 48 0,-2 6 23 0,-1 0 10 16,-1 3-49-16,2 0-32 0,0 0-16 16,2 6-36-16,3 3 52 0,0 0 38 15,3 6 23-15,0-1 16 0,0 0-16 16,0-1-13-16,-3 0-10 0,-1-3 14 15,-3-2 2-15,-3-3-16 0,-2-2 1 16,-1 0 2-16,0-3-3 0,0 0 0 16,0 0 20-16,0 0 5 0,0 0 7 15,0-3 9-15,0 0 19 0,0-4-92 0,3-1-6 16,5-3-145-16,0-2 37 0,0-4 41 16,1-2 1-16,5 0-23 0,-2 0 21 15,2 1 36-15,-2 3 32 0,-2 2 42 0,1 7-7 16,-3 1-6-16,-1 2-26 15,0 3 38-15,2 0-15 0,1 0-8 16,2 3-18-16,2 3 0 0,0 3 6 0,1 2 26 16,-1 2-10-16,0 2 7 0,-2 0-26 15,-2 2 29-15,2-2 9 0,-4 2-6 16,0-1 12-16,-2-1-15 0,0-3 6 16,-3-1-35-16,-1-3-3 0,-2 0-19 15,0-2-44-15,0-2-48 0,0 0 3 16,0-3-26-16,0-1-67 0,-2 0-66 15,-1 0-71-15,0-1-106 0,-1-2-173 16,2-6-729-16</inkml:trace>
  <inkml:trace contextRef="#ctx0" brushRef="#br0" timeOffset="102579.38">14836 12846 1763 0,'0'0'564'0,"0"0"-364"0,0 0-135 0,0 0 96 16,0 0 29-16,0 0-27 15,0 0-44-15,0 0-52 0,0 0-48 0,0 0-17 16,0 0 11-16,27 66-10 0,-25-62-2 16,-2-1 12-16,0 0-10 0,0-2 16 15,0-1-19-15,0 0-26 0,0 0 7 16,0 0 19-16,0-4 22 0,-2 0-13 16,1-4-9-16,-3-2-115 0,4-1-22 15,0-5 34-15,0-1 42 0,7-1 7 16,2 0-27-16,1 3 17 0,3 2 64 0,-3 4 64 15,-1 4-64-15,0 2-42 0,-3 3 42 16,0 0 28-16,1 1 24 0,3 6-33 16,0-1 23-16,2 5 19 0,-1-1-26 15,0-2 10-15,-4-1-6 0,-3 0-14 16,2-2-9-16,-5-1 7 0,-1-2-11 16,0-2-9-16,0 0 9 0,0 0 7 0,0 0 10 15,0 0 16-15,0 0 3 16,0 0 19-16,0-2 12 0,2-3-3 0,1-2-53 15,2-2-8-15,1 0-15 0,2-1-6 16,1-3-7-16,0 1-2 0,1 1-8 16,2 0 23-16,-2 4 18 0,-1-1 23 15,-1 3-37-15,-1 3-4 0,-4-1 25 16,2 3 7-16,-4 0 12 0,3 0-44 0,-1 0-6 16,3 5-23-16,2 1 29 0,3 5 19 15,0 0 3-15,1 2-12 0,-1 0-10 16,-1 1-41-16,-3-2-13 0,-1 0-25 15,-1 0-10-15,-4 0-32 0,1-2-93 16,-2 2-56-16,0-2-97 0,0 0-223 16,0-2-463-16</inkml:trace>
  <inkml:trace contextRef="#ctx0" brushRef="#br0" timeOffset="102703.7">15358 13009 703 0,'0'0'795'15,"0"0"-519"-15,0 0-42 0,0 0 16 16,0 0-49-16,0 0-27 0,0 0-36 0,0 0-83 15,0 0-55-15,0 0-29 0,10 30-158 16,-14-30-104-16,-4 0-42 0,-1 1-227 16,-5 0-671-16</inkml:trace>
  <inkml:trace contextRef="#ctx0" brushRef="#br0" timeOffset="107046.35">17329 12905 3 0,'0'0'186'0,"0"0"72"16,0 0 9-16,0 0-49 0,0 0-51 15,0 0 83-15,0 0-25 0,0 0-49 0,0 0-43 16,0 0-29-16,-65 4-30 0,65-3-25 16,0-1-10-16,0 0 0 15,0 0-10-15,0 0-6 0,0 0 6 0,0 0 6 16,5 0 11-16,1 0-4 0,5 0-20 16,6 0 40-16,9 0-33 0,7-1-3 15,8-1-24-15,6 0-2 0,4 2-23 16,2 0-61-16,-3 0-29 0,-3 0-26 0,-8 4-186 15,-12-2-273-15,-10 1-578 0</inkml:trace>
  <inkml:trace contextRef="#ctx0" brushRef="#br0" timeOffset="107213.19">17412 13098 2767 0,'0'0'430'0,"0"0"-430"0,0 0-127 15,86-7 127-15,-41 3 19 0,5 2 23 16,3-2-10-16,4 4-16 0,-4 0-16 16,-5-1-28-16,-3 1-103 0,-8-1-232 15,-9-2-356-15,1-4-691 0</inkml:trace>
  <inkml:trace contextRef="#ctx0" brushRef="#br0" timeOffset="107542.17">18747 12526 2489 0,'0'0'377'0,"0"0"-291"0,0 0-86 15,0 0-78-15,0 0 78 0,0 0 23 16,0 0 63-16,32 68 4 0,-22-38-29 16,-1 5 16-16,1 1-26 0,-3 0-3 15,1 1-4-15,-3-1-6 0,1-1-22 0,-3-4-15 16,0-1 19-16,-3-5-5 0,0-2-15 16,-2-3-60-16,-5-4-16 0,1-3-23 15,-1-2-32-15,1-4-72 0,3-1-74 16,3-4-185-16,0-2-269 0,3 0-81 15</inkml:trace>
  <inkml:trace contextRef="#ctx0" brushRef="#br0" timeOffset="107984.2">19537 12544 2436 0,'0'0'316'0,"0"0"-261"15,0 0-23-15,0 0 116 0,-75-59 66 0,55 54-102 16,1 3-112-16,-2 2-6 0,-1 1 2 16,2 6-12-16,-2 5 0 15,2 2-3-15,4 2 0 0,1 2-10 0,4 0 4 16,1 3 12-16,3-1-9 0,4 0-46 16,3 0-28-16,0-2-6 0,3-4-34 15,4-1 20-15,3-4-13 0,-1-1-42 0,5-4 32 16,-1-2 139-16,2-2 55 0,1 0-20 15,2-5 30-15,0-7-13 0,0-1-33 16,1-4 10-16,1 1-16 0,-2 0-9 16,-4 1 121-16,-1 2 72 0,-4 4 18 15,-4 3-13-15,-2 1 5 0,0 2-10 16,-3 2-39-16,2 1-67 0,-1 0-91 16,-1 1-88-16,3 6-60 0,3 3 72 15,-2 2 76-15,0 6 60 0,1 5 0 16,-1-1 3-16,-2 2-22 0,-1 0-13 15,-1 1 1-15,0-2-13 0,2-1-13 0,-2 1 12 16,0-4-12-16,0 1-3 16,0-4-20-16,0-1-62 0,0-4-73 0,0-3-42 15,0-3-23-15,0-1-75 0,0-3-137 16,1-1-177-16,3 0-211 0</inkml:trace>
  <inkml:trace contextRef="#ctx0" brushRef="#br0" timeOffset="108353.69">20129 12400 2637 0,'0'0'437'0,"0"0"-334"0,0 0-33 16,0 0 80-16,0 0 91 0,0 0-102 16,0 0-139-16,0 0-92 0,0 0-69 0,0 0 46 15,0 0 109-15,-35 44 6 0,25-17 0 16,-4 3-3-16,5 1 2 0,1-1-2 15,4 2 3-15,2-2 13 0,2 1-13 16,0-2-15-16,0-2-43 0,6-5-28 16,3-2-22-16,2-5 15 0,1-2 0 0,-1-4 6 15,-1-2 87-15,-1-5 19 0,-1-2 33 16,-2 0 63-16,0-2 29 0,-3-4 3 16,-1 0-14-16,-2-1 29 0,0 0 53 15,-3-1-7-15,-5 2-99 0,-1-1-109 16,-2 2-23-16,-2-1-30 0,1 3-1 15,-2-1 4-15,3 3-63 0,4 1-16 16,2-1-33-16,2 1-54 0,2 0-93 16,1 0-54-16,0 0-38 0,4 0 48 15,5 0 63-15,8 0 112 0,8 0-132 16,-6 0-322-16</inkml:trace>
  <inkml:trace contextRef="#ctx0" brushRef="#br0" timeOffset="108812.5">20673 12346 1983 0,'0'0'334'0,"0"0"-276"0,0 0 72 16,0 0 108-16,0 0-31 0,0 0-207 15,0 0-57-15,0 0-21 0,83-46 43 16,-60 46-10-16,-4 0 9 0,1 4-25 15,-8 2-13-15,-1 0 58 0,-6 1 3 16,-5-1 13-16,0 1-65 0,-2 1-32 16,-5-1 97-16,-4 1 10 0,1 1-10 15,-5 1-13-15,1 2-13 0,-2-1-9 0,1 4-1 16,0-2 20-16,2 1-10 0,2-2 24 16,0 1-24-16,5 1-23 0,3-5 20 15,3 2 29-15,0-3 26 0,0 0 39 16,8-1 84-16,4 2-46 0,-1 0 20 15,6 0-55-15,0 3-20 0,3 0 32 16,2 3 20-16,-2-1-39 0,2-1 10 16,-2-1-20-16,-4-1-22 0,-4-4-16 0,-3-1 15 15,-6-2 30-15,-3-2 22 0,0-2 22 16,0 1-13-16,-6 1 3 0,0 0-26 16,-5-1-12-16,-2 5-6 0,-5-1-20 15,-4 0-16-15,0 2-8 0,-1-2-4 16,3 0-16-16,3-1-85 0,3-2-54 15,2 1-62-15,3-3-45 0,2 1-72 0,6-1-193 16,1 0-513-16,0 0-81 0</inkml:trace>
  <inkml:trace contextRef="#ctx0" brushRef="#br0" timeOffset="108956.4">21218 12713 2134 0,'0'0'323'0,"0"0"-303"0,0 0-20 0,0 0 126 16,0 0-23-16,0 0-103 0,0 0-129 16,0 0-133-16,0 0-137 0,0 0-323 15</inkml:trace>
  <inkml:trace contextRef="#ctx0" brushRef="#br0" timeOffset="109394.4">21657 12149 2682 0,'0'0'431'0,"0"0"-319"0,0 0 6 16,0 0 22-16,0 0-61 0,0 0-79 15,0 0-172-15,0 0 141 0,0 0 31 16,0 0 25-16,8 70-11 0,-4-50-14 15,-2 3-1-15,1 1 0 0,0-5 0 16,2 2 1-16,-1-6 19 0,0 1-19 16,2-7-3-16,-2 0-64 0,1-4-51 0,0-2-17 15,1-1-51-15,2-1 71 0,1-1 115 16,3 0 32-16,2-6-32 0,-1-3-26 16,2-3 10-16,-1 0 16 0,-4 2 32 15,-2 1 113-15,-3 2 21 0,-3 1 36 16,-2 5 4-16,0-1 3 0,0 2-39 15,0 0-170-15,0 2-89 0,0 5-62 16,0 0 77-16,0 6 74 0,0 1 22 16,0 3-10-16,0 1-9 0,0 3 0 15,1-2 9-15,2 0-9 0,-1-2 12 0,-2 0-15 16,0-3-31-16,0-1-125 0,0-3-70 16,0 0-49-16,0-1-79 0,0-2-118 15,4-1-171-15,0-1-365 0</inkml:trace>
  <inkml:trace contextRef="#ctx0" brushRef="#br0" timeOffset="109960.27">22340 12318 1539 0,'0'0'1353'0,"0"0"-1222"15,0 0-131-15,0 0-32 0,0 0 32 16,0 0 48-16,0 0 13 0,0 0-13 15,0 0-3-15,0 0-13 0,0 0-16 16,6 65 19-16,-6-58-23 0,0-1-8 0,0-1-2 16,0-2 23-16,0-2-25 0,0-1-16 15,0 0-28-15,0 0-14 0,0 0 58 16,0-1 95-16,0-4-25 0,0-1-70 16,1-5-51-16,2-2 13 0,5-2-20 0,0 2 58 15,1 0 7-15,-2 1 18 0,0 5-23 16,-1 2 43-16,0 1 0 0,-1 2 34 15,0 2-28-15,-2 0-51 0,0 0-41 16,1 2-48-16,2 3 89 0,0 1 6 16,1 1 39-16,-3 2-20 0,0-1-3 15,-2-2-6-15,-1 0-1 0,1 0-15 16,-1-1 0-16,1-1 0 0,-1-2 1 16,-1-1 2-16,0-1 23 0,2 0 9 15,-2 0 12-15,0 0 7 0,0 0 6 16,3-1 16-16,-1-4-13 0,2 0-63 0,4-2-35 15,0 0 19-15,3-3 0 0,1 2-8 16,0-3 24-16,1 3 0 0,-2-2 16 16,-2 3-16-16,-3 3 3 0,0 0 38 15,-4 4 10-15,1 0-7 0,-3 0-44 0,2 0-47 16,-1 4-25-16,2 2 72 0,2 4 28 16,0 2-2-16,2 1-23 0,-2 0 12 15,-1 1-11-15,0-2-4 0,-1-2-17 16,0-1-15-16,-1 0 1 0,-1-3-4 15,-1 1-34-15,0-2-36 0,2 0-47 16,-2-1-59-16,0-2-25 0,1 1-44 16,1-2-131-16,2-1-234 0,0 0-355 15</inkml:trace>
  <inkml:trace contextRef="#ctx0" brushRef="#br0" timeOffset="110477.27">22799 12301 767 0,'0'0'665'0,"0"0"-324"0,0 0 23 0,0 0-11 15,0 0-50-15,0 0-46 0,0 0-78 16,0 0-64-16,0 0-106 0,0 0-7 16,0 0-2-16,31 14 39 0,-29-2-4 15,-1-2-20-15,1 0 17 0,-2-3-13 0,0 1 4 16,0-5-11-16,0 1 1 0,0-2 6 16,0-1 0-16,0-1-6 0,0 0-1 15,0 0 1-15,0 0-11 0,0 0 11 16,0-1 15-16,0-5 16 0,2 0-44 15,1-5-50-15,5 0-4 0,0 0 19 16,0-4 32-16,3 4-25 0,-1 1 2 16,0-1 4-16,-1 5-7 0,-1-1 10 15,0 3 4-15,-2 3 15 0,-1 0 39 0,-2 1-1 16,-2 0-38-16,2 0-7 0,-3 4-37 16,3 0 44-16,-1 1 28 0,1 1 7 15,0-2-32-15,-2 0 16 0,0 0-16 16,-1-3 16-16,0 0 0 0,0-1-16 15,0 0 25-15,0 0 10 0,0 0 13 16,0 0 15-16,0 0 0 0,3 0 13 0,0-3 34 16,6-1-56-16,-1-3-57 15,3 2-14-15,0 0 0 0,-2 0 12 0,-2 2 2 16,-1 2 14-16,-1 1 26 0,-2 0 7 16,2 0-6-16,-3 0-41 0,4 0-19 15,-3 1 16-15,3 2 3 0,1-2 10 0,-1 3-8 16,0-1-1-16,2 0-1 0,4 1 0 15,-1 2 0-15,3 0-12 0,-2-1-44 16,1-1-52-16,-3-1-68 0,-3-2-54 16,-1-1-37-16,-4 0-11 0,-1 0-24 15,-1-1-150-15,0-4-210 0,2 0-471 16</inkml:trace>
  <inkml:trace contextRef="#ctx0" brushRef="#br0" timeOffset="110761.56">23270 11948 425 0,'0'0'463'0,"39"-65"-271"16,-15 26 59-16,-1 0 318 0,0 9-122 16,-3 6-120-16,-8 8-118 0,-1 7 47 15,-5 4-51-15,-1 3-2 0,-2 2-35 0,1 0-127 16,0 3-41-16,2 3-44 0,2 5 31 16,1 0 10-16,-1 1-26 0,-1-1 7 15,0 0 3-15,-3-2 16 0,-1-3-16 16,0 0 16-16,-2 1-10 0,2-2 13 15,0 1 0-15,0 0 1 0,-1-2-3 16,-1-1-7-16,3 1 9 0,-1-3-35 16,0 2 0-16,1 0-38 0,2-2 6 15,4 3-35-15,2-2-38 0,2 4-18 16,3-1-28-16,2 1 15 0,4 1-16 16,-3-1 15-16,3 2-19 0,-1 0-208 15,0-1-239-15,-8-2-181 0</inkml:trace>
  <inkml:trace contextRef="#ctx0" brushRef="#br0" timeOffset="110877.58">23796 11993 368 0,'0'0'529'0,"0"0"-246"16,0 0 0-16,0 0-39 0,0 0-20 0,0 0-39 15,0 0-162-15,0 0-23 0,0 0-136 16,0 0-91-16,0 0-222 0,-68 16-232 16</inkml:trace>
  <inkml:trace contextRef="#ctx0" brushRef="#br0" timeOffset="115534.51">19661 13803 1404 0,'0'0'166'0,"0"0"-124"0,0 0-42 15,0 0-29-15,0 0-7 0,0 0 20 16,0 0 16-16,0 0 22 0,85 0 34 16,-57 0-24-16,6-1 4 0,5-1-17 0,4-2-16 15,4-2 68-15,4 0 69 0,3-1 12 16,2 0-6-16,2 1-39 0,5-3-36 16,2 3-58-16,4 0 10 0,3-2-21 15,7 0-1-15,4-1 11 0,4-1 30 16,3 0 6-16,3-1 23 0,3 0-12 15,0-2-34-15,6-1-2 0,1-1-4 0,8 2 7 16,3-4-10-16,5 0 7 0,4-1-23 16,-4-1-2-16,-1 1-33 0,-8 2-7 15,-14 5 10-15,-12 2 0 0,-15 3 16 16,-18 3 16-16,-13 1-26 0,-16 2-39 16,-8 0-6-16,-8 0-23 0,-6 0-19 15,0 0-59-15,-3 0 10 0,-5 0-20 16,-7 0-94-16,-7 0-86 0,4 0-211 0</inkml:trace>
  <inkml:trace contextRef="#ctx0" brushRef="#br0" timeOffset="115825.26">21124 13649 2425 0,'0'0'229'0,"0"0"-229"0,0 0 0 15,0 0-67-15,117-44 29 0,-64 29 38 16,15-2 129-16,8 0-32 0,9 0-4 16,7 3-74-16,6 1-17 0,2 2 24 15,1 0-25-15,-3 1-1 0,-3 2 0 16,-6 0 0-16,-4-2-29 0,-6 4-42 15,-2-2-35-15,-7 1-87 0,-3-1-18 16,-7 1-58-16,-4 1-42 0,-11 1-99 16,-12 2-144-16,-7 2-208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3:27:59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 1146 310 0,'0'0'420'0,"0"0"-201"16,0 0-37-16,0 0 20 0,0 0 19 15,0 0-32-15,0 0-23 0,0 0-17 16,0 0-6-16,57-34-36 0,-57 34-36 15,2-2-7-15,-2 2-2 0,1 0-14 16,-1 0-9-16,0 0-7 0,0 0-3 16,0 0 4-16,-1 0-1 0,-4 0-32 15,-5 0-26-15,-7 2-61 0,-4 2-100 0,-7 2 5 16,-4 0 23-16,-1 1 33 0,1-2 119 16,6 0 7-16,5-1 3 0,4-2 42 15,5-1 46-15,3 1-30 0,3 0-12 16,-2-1-24-16,2 0-25 0,0 0 0 15,2 1 1-15,2-1-1 0,1 1-58 0,1 1-27 16,-2 1 85-16,2 1 9 0,-1 3-8 16,1 1-2-16,0 0 0 0,0 1 0 15,0-1 1-15,-1 0 3 0,-1 0 30 16,0-1-20-16,0 0 25 0,1-2 1 16,1-1-13-16,-2 0 4 0,1 0-30 15,-2-3-48-15,1 2 32 0,1-3-30 16,1 0-28-16,-2-1-4 0,2 0 10 15,0 0 49-15,0 0 19 0,0 0 13 16,0 0 10-16,0 0 19 0,0 0-3 16,2 0 0-16,-2 0 6 0,1 0-22 0,1 0-3 15,-1 0-1-15,4 0 1 0,2 0 9 16,3 0 19-16,3-2-6 0,8 0 7 16,4 0 9-16,5 0 13 0,0 0 0 15,2-1-13-15,0 3-19 0,-2 0-10 16,-1 0-29-16,-3 2 3 0,-4 3 12 0,-4 4-15 15,-3 1-29-15,-1 3-9 0,-4 3 25 16,-2 0 13-16,-3 1 16 0,-5 1 26 16,0-1 3-16,-5-1 6 0,-7 2 7 15,-3-1 0-15,-5 0-26 0,-4-2-16 16,-5-2-16-16,0-1-41 0,-1-3 12 16,-2-3 6-16,0 0 10 0,-1-1 10 15,-1-2-74-15,-1 1-23 0,2-2-7 16,1-1-9-16,2-1-78 0,1 0-124 15,2 0-117-15,7-3-204 0,-8-2-189 0</inkml:trace>
  <inkml:trace contextRef="#ctx0" brushRef="#br0" timeOffset="274.79">1256 1152 1646 0,'0'0'461'0,"0"0"-248"16,0 0 30-16,0 0 24 0,0 0-61 0,0 0-110 16,0 0-96-16,0 0-64 0,0 0-74 15,0 0 16-15,0 0 45 0,107-70 28 16,-57 61 30-16,2 2 13 0,-6-1 6 15,-1 1 0-15,-12 2-30 0,-3 1-60 16,-8 2-33-16,-2-2-48 0,-1 0-150 0,-5 0-258 16,-2 2-509-16</inkml:trace>
  <inkml:trace contextRef="#ctx0" brushRef="#br0" timeOffset="707.03">1814 778 1577 0,'0'0'611'16,"0"0"-453"-16,0 0-138 0,-82-40 148 15,47 30 41-15,-5 2-48 0,-8 3-64 16,-4 3-27-16,-8 2-51 0,-9 2 7 0,-2 7 9 16,-5 7 0-16,-5 2 0 15,2 7 1-15,1 2-14 0,2 7-6 16,2 5 0-16,6 7 6 0,2 6-6 0,4 3-16 15,6 4 22-15,7 0-22 0,14-1 0 0,12 1-44 16,15-2-23-16,8 1-13 0,10-3 16 16,16 0 6-16,8-3 36 0,11-3-17 15,8-5 7-15,9-4 19 0,6-7 13 16,7-3 26-16,4-8-25 0,3-7 28 16,5-5 19-16,2-8 10 0,2-2-7 15,4-12-19-15,0-9-10 0,3-3-22 16,-3-7-20-16,-1-5 19 0,-6-6-12 15,-5-8-3-15,-5-8-16 0,-10-8 20 16,-11-6-1-16,-16-6-26 0,-14-4 38 16,-19-1-2-16,-11-1-26 0,-23 7 23 15,-19 7 6-15,-19 15 83 0,-22 12 10 0,-22 11-90 16,-20 11-3-16,-12 10-163 0,-7 8-43 16,3 5-103-16,13 12-86 0,37-1-349 15,-7 12-652-15</inkml:trace>
  <inkml:trace contextRef="#ctx0" brushRef="#br0" timeOffset="3936.45">5570 1193 1497 0,'0'0'478'0,"0"0"-306"16,0 0-17-16,0 0 162 0,0 0-43 16,0 0-56-16,0 0-87 0,0 0-58 15,0 0-35-15,0 0-38 0,-19-24-9 16,19 24-52-16,0 0-41 0,0 1-32 16,0 6-20-16,0 8-14 0,0 8 136 0,3 8 32 15,4 6 0-15,-1 1 1 0,-2 1 31 16,2-3-16-16,-2-2 17 0,1-4 21 15,-2-1-12-15,2-1-7 0,-1-2-6 16,2-3-25-16,-1-1 21 0,-1-1-25 16,2-3 0-16,-1-1-112 0,-3-3-88 15,-1-3-87-15,-1-2 31 0,0-2-69 16,0-3-104-16,0-1-50 0,0-3-65 16</inkml:trace>
  <inkml:trace contextRef="#ctx0" brushRef="#br0" timeOffset="4431.72">5532 1318 1732 0,'0'0'409'0,"0"0"-276"0,0 0 29 15,0 0 119-15,-5-77-53 0,13 57-167 16,4-2-59-16,8-1 0 0,4-1-2 16,8 0 0-16,4 4-16 0,4 1-13 15,2 6 13-15,1 4 16 0,-1 4 13 16,-3 5 22-16,-3 1-22 0,-3 9-13 15,-7 3-70-15,-7 3-30 0,-3 2-29 16,-9 2 42-16,-3 2 55 0,-4 4 32 16,-10 1 43-16,-9 1 9 0,-6 5-1 15,-7-3-51-15,-3 1 0 0,-1-2-19 0,4-5-39 16,7-6-16-16,5-4 22 0,6-5 7 16,9-4 9-16,0-1 36 0,4-4 23 15,1 1 48-15,0-1 35 0,0 0 71 16,0 0-6-16,0 0-27 0,1 0-45 15,4 0-32-15,-1-2-16 0,9-2-45 0,6-1-6 16,8-3-70-16,11 0 48 0,5-1-4 16,6 2 1-16,0 0 21 0,-5 3 3 15,-3 3 1-15,-2 1 0 0,-9 0 0 16,-5 6 0-16,-4 2-18 0,-5 2-33 16,-6 2-26-16,-3 2-12 0,-4 2 60 15,-3 3 29-15,-3 2 80 0,-8 0 10 16,-8 4 12-16,-5-1-3 0,-3 1-29 0,-6-1-3 15,-4-2-26-15,-2 0-13 0,0-4 4 16,-3-4-13-16,2-1-19 0,-2-4-13 16,2-4-53-16,1-1-68 0,7-3-60 15,6-1-101-15,12 0-89 0,5-3-241 16,12-12-1123-16</inkml:trace>
  <inkml:trace contextRef="#ctx0" brushRef="#br0" timeOffset="4640.71">6557 1376 2584 0,'0'0'480'0,"0"0"-404"0,0 0-39 15,0 0-37-15,0 0-35 0,0 0-20 16,76-32-28-16,-40 24 25 0,3 0 36 15,-1 4 21-15,-5 4-234 0,-4 0-98 16,-8 3-137-16,-8 6-229 0,-4-1-133 16</inkml:trace>
  <inkml:trace contextRef="#ctx0" brushRef="#br0" timeOffset="4788.18">6607 1595 969 0,'0'0'375'0,"0"0"-222"0,88-24 42 16,-42 15-23-16,7-1-87 0,1 1-63 0,1 0-2 16,-5 3-9-16,-2 1-11 0,-5-1-221 15,-13 2-267-15,6 1-600 0</inkml:trace>
  <inkml:trace contextRef="#ctx0" brushRef="#br0" timeOffset="6753.6">7799 1028 90 0,'0'0'577'0,"0"0"-231"15,0 0-69-15,0 0 42 0,0 0 25 16,0 0-55-16,0 0-76 0,0 0-29 16,0 0-36-16,0 0 23 0,0 0-11 15,0-52-23-15,2 50-19 0,-2 1-16 0,1-1-10 16,-1 2-13-16,0 0-40 0,0 0-39 15,0 0-44-15,0 0-26 0,0 0-12 16,0 2-7-16,2 4-51 0,3 5-1 16,4 5 80-16,1 6 32 0,3 5 27 0,0 4 2 15,-1 4 4-15,0 1 31 16,0-1 0-16,-2-3 10 0,-3-1-4 0,0-3-6 16,-4-2-9-16,-1-4-7 0,-1-3-3 15,-1-3-3-15,0-4-13 0,0-2-50 16,0 0-52-16,2-4-97 0,-1 0-120 15,2-2-17-15,2-1-131 0,3-2-105 16,-2-1-100-16</inkml:trace>
  <inkml:trace contextRef="#ctx0" brushRef="#br0" timeOffset="7116.91">8184 1062 1991 0,'0'0'363'0,"0"0"-224"0,0 0 55 16,0 0-27-16,37-66-13 0,-21 52-90 16,7 1-54-16,3 4-10 0,2 1-23 15,0 5-9-15,3 3 32 0,-1 0 4 16,0 7 40-16,-1 6-18 0,-3 1-26 16,-4 4-64-16,-7 1-42 0,-4 3-13 15,-9 2 48-15,-2 0 31 0,-5 2 40 16,-10-1 51-16,-8 4-9 0,-3-2 3 15,-4 1 10-15,-2-1-39 0,0-1-15 16,4-3-1-16,3-3-2 0,5-3 1 0,3-4-15 16,6-4-7-16,5-2-6 0,3-4 13 15,1-1 16-15,2-2 45 0,0 0 83 16,0 0 23-16,0 0-11 0,7 0-3 16,2 0-35-16,7-4-48 0,11-1-29 15,8-2-25-15,14-1-34 0,5-3-80 16,7 1-67-16,1-1-110 0,-5 0-141 15,-3 1-199-15,-15 0-566 0</inkml:trace>
  <inkml:trace contextRef="#ctx0" brushRef="#br0" timeOffset="7450.1">8933 1164 2486 0,'0'0'329'0,"0"0"-190"15,0 0 69-15,0 0 85 0,0 0-65 0,0 0-130 16,0 0-98-16,0 0-22 0,0 0-51 15,0 0 7-15,0 0 18 0,-82 13-9 16,72-3 7-16,4 0-11 0,2 0 20 16,2 0-4-16,1 2 1 0,1 0 8 15,0 0-2-15,6 1-13 0,4 1 51 16,6 0 10-16,3-2 41 0,4 0 22 16,5-4 39-16,4-3-1 0,1-3-16 15,0-2-19-15,-1 0-26 0,-3-5-12 16,-2-4-3-16,-7-2 3 0,-2-2 6 15,-5-3 50-15,-5-1-31 0,-5-2-22 0,-3-1-25 16,-7-2-16-16,-9 0-95 0,-10-1 1 16,-4 1 31-16,-4 1 6 0,-6 3-9 15,3 4-38-15,4 2-55 0,2 5-45 16,9 1-32-16,3 5-66 0,7 1-154 0,4 0-252 16,3 4-391-16</inkml:trace>
  <inkml:trace contextRef="#ctx0" brushRef="#br0" timeOffset="7798.04">9583 1071 2372 0,'0'0'503'16,"0"0"-358"-16,0 0-49 0,0 0 16 0,0 0 9 15,0 0-61-15,0 0-43 0,0 0-17 16,0 0-63-16,0 0-52 0,0 0 32 15,-83 1 29-15,74 12 25 0,2 0-29 16,2 1 13-16,1 0 0 0,2 0-6 0,2 2 12 16,0-2 4-16,3 1 6 0,6-1 29 15,4-1 48-15,4 0 61 0,9-3 55 16,5 1 18-16,5-5-19 0,3 0-24 16,2-5-38-16,-5-1-22 0,-4 0 9 15,-9-7 10-15,-5-1 19 0,-10-3 58 16,-1-3-8-16,-4-6-52 0,-3-3-81 15,-3-4-34-15,-11 0-59 0,-4 0-6 16,-5 1-22-16,-4 5-28 0,-3 3-10 16,-2 2-85-16,2 5-43 0,1 5-93 15,5 3-118-15,8 3-169 0,3 0-532 0</inkml:trace>
  <inkml:trace contextRef="#ctx0" brushRef="#br0" timeOffset="8397.18">10030 1104 2005 0,'0'0'592'15,"0"0"-337"-15,0 0-21 0,0 0-90 16,0 0-55-16,0 0-89 0,0 0-42 16,0 0-48-16,0 0-28 0,0 0 81 15,0 0 37-15,4 31 28 0,-2-22 5 16,-1-1-5-16,-1-2-5 0,0-2 2 15,0 0 4-15,0-1-10 0,0-1-6 16,0-2 3-16,0 0 0 0,0 0 3 0,0 0 7 16,0 0 5-16,0 0 20 0,0 0 70 15,0-7 107-15,0-1 52 0,0-7-258 16,5-4-22-16,0-1-72 0,1-2 9 16,3 1-6-16,-2 3 12 0,-1 5 44 15,0 4 13-15,-2 3 1 0,3 2-1 16,-4 1-1-16,0 2-24 0,1 1-16 0,0 0-16 15,2 0-25-15,4 0-7 0,2 4 38 16,-1 4 51-16,4 1 29 0,-2 0-26 16,1 1 8-16,-4-1-11 0,-1 0-13 15,-1-1-13-15,-2-2-9 0,-3-1 7 16,0-2 2-16,-2-1 14 0,1-2 12 16,-1 0 13-16,-1 0 19 0,0 0 22 15,0 0 16-15,0 0 0 0,0 0-4 16,0 0 17-16,0-2-1 0,5-3-32 15,2-3-50-15,1-2-98 0,4-1-31 0,2-2 40 16,2 2 29-16,0-1-7 0,3 2-6 16,1-1 3-16,0 1 31 0,-1 3 7 15,-3 1 32-15,-3 2 29 0,-4 2 38 16,-3 2-29-16,0 0-38 0,-3 0-12 16,3 4-15-16,3 4 27 0,2 3 2 0,-1 3 11 15,3 2-13-15,-4 1-29 0,-2 1-41 16,-4-2-26-16,0 0 3 0,-3 1-29 15,0-3-39-15,-3 1-71 0,-3-1-4 16,0-1-95-16,0-4-293 0,-2 0-537 0</inkml:trace>
  <inkml:trace contextRef="#ctx0" brushRef="#br0" timeOffset="9016.12">10726 995 2262 0,'0'0'307'0,"0"0"-203"0,0 0 34 16,0 0-38-16,0 0-100 0,0 0-122 15,0 0 12-15,0 0 110 0,0 0 24 16,0 0 21-16,5 65 9 0,-4-51-8 16,-1-1-17-16,0-2-26 0,0-2 32 15,0-3 7-15,0-2-10 0,0 0-13 16,0-3-19-16,0-1 2 0,0 0 30 15,0 0 23-15,0 0 18 0,0 0 45 16,0-2 58-16,0-3 58 0,4-5-92 0,0-1-141 16,2-5 12-16,0-2-13 0,3-1-18 15,-2-1-33-15,0 4-12 0,0 1 6 16,-2 2 57-16,-1 5 60 0,3 2 3 16,-3 1 0-16,-1 0-31 0,2 4-32 15,-1 0-10-15,0 1-9 0,2 0-28 16,3 0-54-16,-1 4 86 0,4 4 15 15,1 0 56-15,1 4-34 0,-1 0-22 16,0 2-13-16,0 0-3 0,-1-1 3 16,-1 0-12-16,1 0 22 0,-4-3-6 0,0-1 9 15,-2-1 15-15,-1-3-13 0,-2-3 1 16,-2 0-1-16,-1-1 23 0,0-1 13 16,2 0 18-16,1-1 11 0,1-5 36 15,2-1-21-15,5-4-69 0,2-3-13 16,2 0-30-16,2-2 29 0,3-2-18 0,-1 0 17 15,1 0-73-15,-1 2-16 0,-2 4 43 16,-3 2 14-16,-2 5 31 0,-6 0 3 16,0 4 25-16,-3 1-6 0,-2 0 9 15,-1 0-28-15,3 0-27 0,-2 1-24 16,2 4 45-16,4 3 6 0,-2 2 28 16,2 2-12-16,1 2-3 0,-3 3-10 15,1 1-1-15,-3 2-1 0,-2 2 15 16,-1 1-5-16,0 0-11 0,0 0-25 15,0-1-32-15,-4 2-75 0,-4-1-84 0,0 0-180 16,1-3-167-16,1-4-467 0</inkml:trace>
  <inkml:trace contextRef="#ctx0" brushRef="#br0" timeOffset="9206.11">11514 1301 2267 0,'0'0'571'0,"0"0"-427"15,0 0-144-15,0 0-81 0,0 0 81 16,0 0 39-16,0 0 79 0,0 0-44 16,0 0-4-16,8 73-6 0,-8-59-3 15,0 1-29-15,-8-1-32 0,-4-1-32 16,-5 1-19-16,-7 0-23 0,-5-1-108 16,-8 0-201-16,6-3-323 0,-17-1-1175 0</inkml:trace>
  <inkml:trace contextRef="#ctx0" brushRef="#br0" timeOffset="11502.75">13146 959 90 0,'0'0'731'16,"0"0"-292"-16,0 0-90 0,0 0 96 16,0 0-99-16,0 0-26 0,0 0-47 15,0 0-42-15,0 0-40 0,0 0-4 16,0 0-32-16,-8-17-42 0,8 17-25 0,0 0-25 16,0 0-12-16,0 0-42 0,0 0-9 15,0 0-45-15,0 0-49 0,0 0-57 16,0 5 22-16,0 4-10 0,0 4 88 15,0 5 51-15,3 4 17 0,-3 4-15 16,0 3 30-16,0 3-19 0,0 2 9 16,0 0-22-16,0 1 1 0,0 0-1 15,0 0 22-15,0-2-19 0,0-3 0 0,0-4-3 16,2-3-1-16,5-4 0 0,0-3 0 16,3-2 1-16,0-4 16 0,-1-2-3 15,1-2-2-15,0-2-11 0,0-3-2 16,3-1-17-16,2 0-9 0,3-5-7 15,1-5-102-15,1-1-118 0,-8-6-214 0,-1 4-643 16</inkml:trace>
  <inkml:trace contextRef="#ctx0" brushRef="#br0" timeOffset="11666.07">12927 1258 2436 0,'0'0'660'16,"0"0"-433"-16,0 0-116 0,0 0-87 15,0 0-24-15,0 0-1 0,121-48-24 0,-64 39-4 16,7 0 26-16,2 2-23 0,-3 2 14 16,-6 1-145-16,-7 3-115 0,-4 0-127 15,-5-1-226-15,-11 1-537 0</inkml:trace>
  <inkml:trace contextRef="#ctx0" brushRef="#br0" timeOffset="11851.02">13800 1195 668 0,'0'0'1866'0,"0"0"-1428"0,0 0-201 15,0 0-14-15,0 0-112 0,0 0-98 16,0 0-13-16,78-32-80 0,-45 27 39 16,0 3 9-16,0 2-6 0,-4 0-166 15,-6 0-111-15,-10 6-68 0,-6 3-188 0,-7 3-213 16,0-2 15-16</inkml:trace>
  <inkml:trace contextRef="#ctx0" brushRef="#br0" timeOffset="11996.95">13841 1350 52 0,'0'0'603'0,"0"0"-286"0,0 0-76 15,0 0 45-15,0 0 52 0,0 0 39 16,0 0 27-16,0 0-66 0,0 0-105 16,0 0-98-16,0 0-103 0,107-4-32 15,-69-3-25-15,0 0-93 0,-5 1-87 16,-4-1-78-16,-4 0-82 0,0 0-222 15,-7 0-465-15</inkml:trace>
  <inkml:trace contextRef="#ctx0" brushRef="#br0" timeOffset="12499.24">14745 1019 434 0,'0'0'1326'0,"0"0"-1066"15,0 0-72-15,-88-31-3 0,66 25 5 0,1 1-57 16,1 4-85-16,4-1-38 0,0 2-10 16,1 0-20-16,0 5-31 0,1 3 9 15,1 0 3-15,1 2 5 0,2 0 33 16,4 3-21-16,6 0-39 0,0 1 28 16,6 2 33-16,11 0 88 0,2 2 44 15,6 2 3-15,5-1 3 0,3 1 23 16,3 0-15-16,1 1-59 0,-2-1-5 15,-2-2 29-15,-4 0-35 0,-3-1-22 16,-6-1-38-16,-4-1-16 0,-6-1-32 16,-2-1-12-16,-6-1-4 0,-2-1-28 15,-2-1 27-15,-12 2 49 0,-10-1 73 0,-8 1 15 16,-4-2-31-16,2-3-56 0,3-2 0 16,7-3 15-16,8-2 19 0,3 0 6 15,3 0 16-15,1-4-15 0,1-2-42 0,2-2 0 16,1 0 18-16,5-4 51 15,0 0-7-15,8-4 24 0,6-2-59 16,4-6-27-16,7-1-25 0,4-5 25 0,0-1 0 16,1-1 19-16,-2 1 12 0,-8 3 34 15,-6 1-9-15,-5 3 13 0,-5 5-1 16,-4 2 0-16,0 2-67 0,0 4-1 16,-5 1 3-16,0 3-3 0,1 2-46 15,-1 0-38-15,-3 3-3 0,-1 1-38 16,-1 1-26-16,-6 0-81 0,0 3-107 15,-4 6-77-15,3 2-73 0,1 1-234 0,7-2-523 16</inkml:trace>
  <inkml:trace contextRef="#ctx0" brushRef="#br0" timeOffset="12828.62">15063 1138 1383 0,'0'0'721'0,"0"0"-184"0,0 0-103 0,0 0-60 15,0 0-89-15,0 0-71 0,0 0-47 16,0 0-83-16,0 0-84 0,0 0-103 16,0 0-48-16,-3 0-10 0,3 3-63 15,0 4 59-15,0 3 91 0,0 2 43 16,0 1 8-16,3 1-2 0,4 1 25 16,4 1 1-16,1-3-1 0,6-1 19 15,1 0 16-15,3-3 26 0,2-3-1 16,-1-3-16-16,-1-3 4 0,-3 0-10 15,-6-1 51-15,-3-10 47 0,-6 0 18 0,-3-3 13 16,-1-6-67-16,-1 0-54 0,-7-1-46 16,-3 2-2-16,-2 1-13 0,-2 1-10 15,-1 3 0-15,-3 2-13 0,4 3-27 16,-2 4-80-16,3 3-47 0,-2 2-87 0,6 0-133 16,-3 6-119-16,6 4-130 0,2 0-146 15,5 5-236-15</inkml:trace>
  <inkml:trace contextRef="#ctx0" brushRef="#br0" timeOffset="13451.05">15470 1116 1952 0,'0'0'483'15,"0"0"-180"-15,0 0-27 0,0 0-23 16,0 0 8-16,0 0-33 0,0 0-109 15,0 0-106-15,0 0-13 0,0 0-94 16,0 0-58-16,29-11-6 0,-26 22 94 16,4 1 55-16,-3 3 9 0,2-2 12 15,-3 0-12-15,0-2 1 0,0-2-2 0,-3-1-27 16,2-2-11-16,-2-3 1 0,0 1 13 16,0-4 2-16,0 0 23 0,0 0 0 15,0 0 67-15,0 0 57 0,2 0 32 16,0-8 11-16,3-2-167 0,0-3-9 15,-1-4-54-15,3 0-35 0,-2 2 50 0,1 2 5 16,-1 4 43-16,1 3 38 0,-2 2 9 16,-2 1-9-16,1 2-38 0,0 1-27 15,-2 0-21-15,3 0-9 0,-1 0-25 16,4 1-17-16,1 3 99 0,0 2 51 16,1 2-13-16,4 0-16 0,-3 1-6 15,3 0-16-15,-2 0 2 0,-2 1 11 16,2-1-13-16,-2 0 0 0,0-2-38 15,-5-2 16-15,2-1 3 0,-3-2 18 16,-2-2 0-16,1 1 2 0,-1-1-2 0,1 0 2 16,-1-1 36-16,6-4 42 0,-1-3-79 15,5 1-19-15,-2-5-16 0,1 2 34 16,2 1 1-16,-1-1-16 0,0 0 16 16,-2 4 1-16,2-2 44 0,0 3 21 15,2 0-43-15,0 0-23 0,1 1 0 16,1 1-11-16,-2 2 10 0,-2 1-1 0,-3 0 1 15,-2 0-12-15,0 1-27 0,0 6 40 16,0 2 19-16,0 1-19 0,-2 3-22 16,-1 1-35-16,0 0-4 0,-3 1-9 15,0 0 3-15,0-1-29 0,-4-1-45 16,-1 0-61-16,1-2-62 0,-2 0-53 16,0-2-300-16,-1-3-184 0</inkml:trace>
  <inkml:trace contextRef="#ctx0" brushRef="#br0" timeOffset="14055.15">16123 1151 2168 0,'0'0'495'16,"0"0"-257"-16,0 0-13 0,0 0 23 0,0 0-16 16,0 0-118-16,0 0-114 0,0 0-35 15,0 0-60-15,0 0 4 0,6-5-24 16,-6 10 13-16,0 1 48 0,0 1 38 15,0 3 16-15,-2-1-2 0,-1 0 1 16,-1-2 1-16,3-1 0 0,0-1-1 16,-1-4-40-16,2 0-48 0,-1 0-27 15,1-1 52-15,0 0 64 0,0 0 96 16,0 0 39-16,0-2 31 0,0-4-4 16,0-2-162-16,5-4-35 0,5-2-25 15,-1-3 15-15,3 1-51 0,0-2 23 16,2 2 70-16,-2 3-68 0,-1 4 71 0,-4 4 61 15,-3 1 35-15,-1 3-13 16,1 1 19-16,-2 0-70 0,-1 0-32 0,3 1-93 16,2 6 74-16,2 2 19 0,3 1 42 15,1 3-4-15,-1 0-3 0,3 0-22 16,-3-3 12-16,1 0 0 0,-4-2 7 0,-3-2-16 16,1-1-13-16,-3-2 16 0,-1 0-6 15,-1-3-10-15,1 1 19 0,-2-1 10 16,2 0-32-16,0 0 2 0,-1 0 17 15,3-4 75-15,2-2-56 0,2-2-38 16,3-2-2-16,-1-2-34 0,0-1 34 16,3-1 2-16,0 1-37 0,1 1 2 15,0 1 10-15,-3 3 25 0,3 1 13 16,-3 0-13-16,1 3 0 0,-1-1 0 0,-1 3-19 16,0 0-3-16,-5 1-13 15,1 1 23-15,2 0 8 0,-1 4-15 0,3 3 19 16,0 3 4-16,0 1-4 0,3 1-19 15,-4 1-13-15,-1 0 3 0,-1-2-28 16,-4 1-13-16,-1-2-9 0,-2 1 15 0,0 0-26 16,0 0-44-16,-5 2-30 0,-2 0-42 15,-3 1-127-15,1 2-176 0,1-4-517 16,2 4 262-16</inkml:trace>
  <inkml:trace contextRef="#ctx0" brushRef="#br0" timeOffset="14278.25">17129 1367 2402 0,'0'0'417'0,"0"0"-244"0,0 0-48 16,0 0-96-16,0 0 57 0,0 0-86 16,0 0-29-16,0 0 8 0,0 0 21 15,0 0 35-15,26 77 0 0,-26-59 4 16,0-2-11-16,-1 1-24 0,-4-2-1 0,-1-2-3 15,-2-2-45-15,-1 0-67 0,-2 0-58 16,-4-2-80-16,-4 0-47 0,-1-3-88 16,-4 1-213-16,6-3-448 0</inkml:trace>
  <inkml:trace contextRef="#ctx0" brushRef="#br0" timeOffset="16329.72">18327 1331 1087 0,'0'0'768'0,"0"0"-331"0,0 0-94 16,0 0-50-16,0 0-27 0,0 0-59 0,0 0-51 15,0 0-58-15,0 0-98 0,0 0-13 16,0-4-76-16,0 7-18 0,0 3-30 15,0 2 34-15,0 4 97 0,4 8 6 16,3 0 19-16,0 6 10 0,2-2 13 16,0 2-1-16,-2-2-9 0,1-1-4 15,-2-1-25-15,-3-4 16 0,0 0-19 16,0-4 0-16,-1 0 0 0,-2-3-1 16,0-1-19-16,0-4 8 0,0-1-7 15,0-4-15-15,0-1 34 0,0 0 54 16,0 0 35-16,0 0 28 0,0 0 48 15,-5-4 20-15,-1-3-39 0,-5-4-146 0,-4-2 0 16,-2-2-28-16,-2 0 28 0,-1 1 16 16,1 0 9-16,-1 3-25 0,-3 2-1 15,-3 1-12-15,0 2 1 0,-3 1-20 16,-1 4 10-16,3-1-7 0,2 2 7 16,2 0 1-16,9 0-5 0,0 4-33 15,3 2-23-15,3 4 9 0,-1-2 29 0,2 3 16 16,1 0-10-16,2-1 9 0,2 1 13 15,2 0-12-15,0 0-4 0,3-1 30 16,7 0-1-16,3 2-1 0,3-2 4 16,9 1 44-16,3-4-19 0,6 0-24 15,5-3-1-15,5-4-92 0,1 0-48 16,2 0-64-16,0 0-95 0,-1-5-152 16,-15 1-270-16,8-2-522 0</inkml:trace>
  <inkml:trace contextRef="#ctx0" brushRef="#br0" timeOffset="16506.84">18812 1543 1144 0,'0'0'1092'0,"0"0"-904"0,0 0-136 0,0 0 12 15,85-19-9-15,-46 15-21 0,8 0-34 16,1 1 0-16,-3 1-46 0,-3 2-167 15,-12 0-150-15,-11 0-92 0,-8 0-69 16,-6 2-213-16</inkml:trace>
  <inkml:trace contextRef="#ctx0" brushRef="#br0" timeOffset="16671.84">18961 1642 179 0,'0'0'705'0,"0"0"-288"0,0 0 80 16,0 0-36-16,0 0-109 0,0 0-120 15,0 0-97-15,85-10-64 0,-56 4-30 16,1-1-18-16,0 1-23 0,2 1-28 0,-3-2-84 16,-2 2-81-16,-1-2-126 15,-2 2-67-15,-5 1-251 0,9-2-622 0</inkml:trace>
  <inkml:trace contextRef="#ctx0" brushRef="#br0" timeOffset="17264.84">19867 1451 323 0,'0'0'574'0,"0"0"-151"0,0 0-101 15,0 0 75-15,0 0-99 0,0 0-53 16,0 0-22-16,0 0-104 0,0 0-1 16,0 0 23-16,14-37-26 0,-14 35 22 15,2-1-4-15,-2 3 0 0,0 0 6 16,0 0-1-16,0 0-52 0,0 0-49 15,-2 0-37-15,-1 0-57 0,-3 0-28 16,-2 1-9-16,-3 3 9 0,-2-1 25 16,1 2 32-16,1-1-13 0,5 0-32 0,3-1-38 15,2 0-42-15,-1 1-3 0,2 0 11 16,0 3 49-16,0-1 16 0,2 1 44 16,1 3 16-16,1 0 20 0,3 0 1 15,0 2-1-15,2 1 0 0,1-1 87 16,4 2 41-16,1 0-28 0,4 0-17 0,2-2-3 15,0 2-63-15,0 1-17 0,1-2 0 16,-3 1 6-16,-4 0 67 0,-2-2-6 16,-4 1-44-16,-3-2-21 0,-4-1-2 15,0 1 12-15,-1-1 7 0,-1-1 16 16,0-1-6-16,0-1 12 0,-3 1-3 16,-2-2 6-16,-2 0 7 0,-1-3-10 0,-3-1 16 15,-3 0-7-15,-5-2-3 0,-3 0-47 16,-2 0-35-16,2-6-32 0,-3-2 1 15,4-2-29-15,-1-2-60 0,3-2-87 16,-1-3-184-16,3-2-223 0,3 2-634 16</inkml:trace>
  <inkml:trace contextRef="#ctx0" brushRef="#br0" timeOffset="17451.41">20008 1332 1433 0,'0'0'556'16,"0"0"-310"-16,0 0-100 0,84-18-4 0,-47 13-19 16,2-1-59-16,0 3-32 0,-4-1-2 15,-5 2-30-15,-4 0-1 0,-4 2-115 16,-5 0-97-16,-1 0-94 0,-3 3-151 16,1 0-102-16,-4 1-248 0</inkml:trace>
  <inkml:trace contextRef="#ctx0" brushRef="#br0" timeOffset="17768.77">20553 1408 659 0,'0'0'560'0,"0"0"-78"0,0 0-141 15,0 0-30-15,0 0-79 0,0 0-22 16,0 0-65-16,0 0-75 0,-79 62-54 16,73-54-16-16,1 4-48 0,3 0-3 15,2 0 9-15,0 3 20 0,9 0 22 16,2 2 54-16,6 0 55 0,2 0 10 0,4-2 15 15,5-1-13-15,3-1-35 16,0-4-13-16,2-3 3 0,-2-2-38 0,0-2-16 16,-4-2-21-16,-5 0 27 15,-6-6 7-15,-5-1 63 0,-4-4 52 0,-5-2 14 16,-2-5-43-16,-2-1-41 0,-8-2-80 16,-3 0-34-16,-5 2 34 0,-1-1-40 15,-6 4-13-15,1 1-19 0,-2 3-63 16,0 4 12-16,4 1-59 0,2 4-65 15,4 2-101-15,3 1-108 0,5 1-67 16,2 5-179-16,4-1-83 0,2 1 113 0</inkml:trace>
  <inkml:trace contextRef="#ctx0" brushRef="#br0" timeOffset="18083.5">20914 1505 817 0,'0'0'1007'0,"0"0"-410"16,0 0-85-16,0 0-61 0,0 0-77 15,0 0-62-15,0 0-100 0,0 0-103 16,0 0-59-16,0 0-50 0,0 0-65 16,5 1-59-16,-5 0-51 0,0 2 11 15,0 0-25-15,3 3-1 0,0 1 124 16,4 2 66-16,2 1 2 0,1 1 27 16,4-1-10-16,5 1 25 0,6-1 60 15,4 0-9-15,7-2-23 0,2 0-31 16,1-6-19-16,0-1-22 0,-7-1 2 15,-6 0 10-15,-8-5 41 0,-6-3 39 0,-5-2 61 16,-5-4-38-16,-2-2-115 16,-2-2-15-16,-9-1-38 0,-6 0-34 0,-4 2 15 15,-5 2-11-15,-4 2-20 0,-2 4 5 16,1 1-81-16,0 4-31 0,5 3-86 16,2 1-119-16,6 0-98 0,6 6-218 0,5 0-326 15</inkml:trace>
  <inkml:trace contextRef="#ctx0" brushRef="#br0" timeOffset="18701.99">21532 1462 2148 0,'0'0'507'16,"0"0"-124"-16,0 0-19 0,0 0-88 15,0 0-90-15,0 0-82 0,0 0-95 16,0 0-9-16,0 0-66 0,0 0-47 0,0 0-17 16,0 0 4-16,0 2-17 0,0 1 41 15,0 0 57-15,0-1 33 0,1 1 10 16,-1-1 1-16,0-1 1 0,0 1 20 16,0-2 5-16,0 0 7 0,0 0-32 15,0 0-18-15,0 0 18 0,0 0 0 16,0 0 3-16,0 0 51 0,2-2 35 15,1-2 19-15,4-1-105 0,1-4-3 16,1 1-3-16,1-2-17 0,2 2 20 16,-1 0 2-16,1 0 17 0,-2 2 38 15,-1 0-19-15,-1 3-12 0,1 0-26 16,-1 2 0-16,1 1-32 0,2 0 7 16,3 0 10-16,1 5 15 0,0 3 25 0,2 1-22 15,-1 3-3-15,0-4-12 0,-5 4-17 16,0-3 4-16,-2 0-19 0,-3-3-10 15,-3 0 15-15,0-2 8 0,0-2 11 16,-2 1 5-16,-1-2 15 0,0-1 15 16,0 0 20-16,0 0 13 0,0 0 28 15,0 0 26-15,0 0 11 0,0 0 20 16,0-4-20-16,0 0-113 0,3-3-19 0,4-1-31 16,-1-4 3-16,4 0-38 0,5 0-13 15,-2-1 9-15,1 2 42 0,0 3-17 16,0 1 52-16,-2 2 12 0,-3 2 37 15,1 1-6-15,2 2 4 0,1 0-3 0,2 1-29 16,4 5 35-16,1 2-13 0,3 2-22 16,-1 2-3-16,-2 0-79 0,-4-1-38 15,-6 0-45-15,-2-1-36 0,-4 0-39 16,-3 1-37-16,-1-4-43 0,-1 2-95 16,-8-2-124-16,2-4-135 0</inkml:trace>
  <inkml:trace contextRef="#ctx0" brushRef="#br0" timeOffset="19296.82">22349 1378 764 0,'0'0'1397'0,"0"0"-1025"0,0 0-8 16,0 0-21-16,0 0-114 0,0 0-162 15,0 0-67-15,0 0-61 0,0 0-60 16,0 0 35-16,0 0 16 0,4 18 69 15,-4-11 1-15,2 2 32 0,-2-1-29 16,0-2 13-16,0 1 3 0,0-4-16 16,0 1 23-16,0-2-13 0,0 0-12 15,0-1-1-15,0-1-51 0,0 0-7 16,0 0 58-16,0 0 33 0,0 0 44 16,0 0 37-16,0-4 26 0,3-2-32 15,4-2-108-15,0-2-54 0,4-2 13 16,-2 1 12-16,1 1-6 0,2-1 26 0,-4 2 9 15,1 3 35-15,-2 0 28 0,3 3-53 16,-2 0-10-16,0 2-19 0,1 1-16 16,0 0 19-16,-1 3 16 0,2 3 13 15,0 2-2-15,3 2-11 0,-1-1-19 0,-2 0-16 16,-1 0-6-16,-1 0 9 0,-1-1 16 16,-2-1 15-16,-1-2-2 0,-1 1-18 15,-1-4 21-15,0 0 16 0,-2-2 28 16,0 0 39-16,0 0 5 0,0 0 7 15,0 0-6-15,0 0 30 0,3-4 42 16,1-2-15-16,1 0-146 0,1-4 0 16,1 0-12-16,2-1-22 0,0 0-19 15,2 0 6-15,0 2 31 0,2-1 4 0,-1 2 0 16,3 0 11-16,-4 1-27 16,0 3 28-16,-1 0 15 0,-3 3 23 0,1-1-13 15,2 2-25-15,-2 0-3 0,4 0-15 16,1 4 18-16,1 3 0 0,0 2-18 15,0-1-15-15,-3 2-26 0,1-1-35 16,-4 1-14-16,-2 2 14 0,0-1 37 0,-1 2-44 16,-3-1-43-16,-2 1-60 0,0-2-55 15,-7 1-89-15,-3 0-131 0,0-5-580 16</inkml:trace>
  <inkml:trace contextRef="#ctx0" brushRef="#br0" timeOffset="19560.79">23271 1616 950 0,'0'0'1704'16,"0"0"-1299"-16,0 0-238 0,0 0-97 15,0 0-59-15,0 0-11 0,0 0 0 0,0 0 12 16,0 0 7-16,0 0-3 0,24 62 0 15,-24-49-14-15,0 0 24 0,-5 0-1 16,1-2-9-16,-1 0 0 0,1-1-16 16,-2-1-19-16,1 0-51 0,-1-1-54 15,-1-2-84-15,-1 1-78 0,-4-2-47 16,-5 1-162-16,5-3-535 0</inkml:trace>
  <inkml:trace contextRef="#ctx0" brushRef="#br0" timeOffset="22064.82">24450 1288 773 0,'0'0'309'0,"0"0"-81"16,0 0 104-16,0 0 9 0,0 0-10 16,0 0-40-16,0 0-30 0,0 0-11 15,0 0-39-15,-23-27 18 0,23 25-37 0,0-2 0 16,0 1-31-16,-1 0-14 0,1 2-14 16,0 0-9-16,0 1-25 0,0 0-31 15,0 0-68-15,0 0-9 0,0 0-53 16,0 0-31-16,0 1-12 0,0 3-13 15,0 3-44-15,3 5-2 0,2 6 117 16,2 5 31-16,1 1 16 0,-1 0 13 16,0 0-11-16,2-3 15 0,-4-2-17 15,1 1 0-15,0-2-1 0,-1-3-24 16,-3 0-13-16,-2-4 0 0,0-2-50 0,0-1-32 16,0-2-1-16,0-2 26 0,-1 1 22 15,0-2-7-15,-2 0 3 0,1-2-25 16,2-1-20-16,-1 0 35 0,1 0 87 15,0 0 71-15,0 0 102 0,0-1 64 0,0-6-75 16,3-1-143-16,2 1 22 0,1-2-19 16,0-2 45-16,2 4-67 0,4-1 0 15,2 0-51-15,4 3-9 0,3 0 25 16,4 1 16-16,4 1 4 0,-1 2 15 16,3 1 22-16,-3 0 9 0,-2 0-31 15,-5 5 0-15,-6 1 24 0,-4 0-24 16,-4-1-19-16,-6 0-44 0,-1 2-14 15,0-1 1-15,-4 4 76 0,-11 1 39 16,-10 1 41-16,-9 2 22 0,-10 0-14 16,-4-4-44-16,-1-2-33 0,6-2-11 15,7-2-28-15,11-3-26 0,8 0-19 0,8-1-92 16,7 0-78-16,2 0-117 0,4 0-189 16,3 0-558-16</inkml:trace>
  <inkml:trace contextRef="#ctx0" brushRef="#br0" timeOffset="22409.87">25037 1530 1843 0,'0'0'599'0,"0"0"-231"15,0 0-82-15,0 0-69 0,0 0-106 16,0 0-111-16,0 0-57 0,0 0-42 15,0 0 29-15,0 0 70 0,26 30 51 16,-18-19-51-16,-2 1-3 0,0 0-16 0,-1-1 0 16,-2-1-4-16,-3 1-2 0,0-1 24 15,0-2-12-15,0-2 13 0,0-1-1 16,0-1 1-16,0-2 0 0,0-2 19 16,0 0 29-16,0 0 38 0,0 0 67 0,0 0 31 15,0 0 68-15,0-3 65 0,0-4-3 16,5-4-129-16,4-4-185 0,6-3-102 15,4-1-22-15,8 1-52 0,4 3-61 16,3 3-6-16,2 3-13 0,0 3-81 16,-3 1-141-16,-2 4-172 0,-12-1-424 15</inkml:trace>
  <inkml:trace contextRef="#ctx0" brushRef="#br0" timeOffset="22630.93">25733 1459 2365 0,'0'0'352'0,"0"0"-243"0,0 0-83 0,0 0 67 15,0 0 35-15,86-32-54 0,-57 29-74 16,1 1-45-16,1 1 26 0,-2 1 18 15,-1 0-70-15,-5 0-154 0,0 0-113 16,-5 5-181-16,-3-1-235 0</inkml:trace>
  <inkml:trace contextRef="#ctx0" brushRef="#br0" timeOffset="22785.01">25901 1573 907 0,'0'0'616'16,"0"0"-73"-16,0 0-249 0,0 0-64 15,78-2-37-15,-42 0-99 0,3-1-94 16,2 2-4-16,0-1-21 0,-2 2-156 16,-6 0-116-16,-4 0-205 0,-9 0-585 15</inkml:trace>
  <inkml:trace contextRef="#ctx0" brushRef="#br0" timeOffset="25108.02">26692 1589 123 0,'0'0'244'0,"0"0"-2"0,0 0-30 15,0 0-40-15,0 0-22 0,0 0 6 0,0 0-32 16,0 0-36-16,0 0-29 0,0 0-14 15,0 0 1-15,0 0-11 0,0 0-35 16,0 0-3-16,0 0-36 0,-1 0-3 16,1 0 42-16,-1 0 23 0,1 0 45 15,0-1 36-15,-2 0 58 0,1-2 20 16,-3 0-10-16,2 0-24 0,-1-2-60 16,2-2-17-16,-2 1-7 0,1-3-12 15,0 0 12-15,2 1-25 0,-2-1 2 16,2 1 27-16,0 1 12 0,0-1-13 15,4 0-6-15,4 2 6 0,4-2-67 16,5 0-6-16,5 2-81 0,7 0 23 16,4 3 23-16,4 0 25 0,-1 3 3 0,-2 0 0 15,-3 5-35-15,-8 5-39 0,-6 1 58 16,-6 3-35-16,-5 2 6 0,-4 0-10 0,-2 3 33 16,-8 2 35-16,-9 1 48 0,-8 1-6 15,-2 0-29-15,-5 1 45 0,2-2-39 16,1-3-16-16,3-1 1 0,3-2-4 15,7-4-13-15,2-2-7 0,5-1 1 16,4-3-7-16,2-1 4 0,1-4-4 16,2 0 26-16,0-1 7 0,0 0 150 15,7 0 20-15,8 0-23 0,10-1-27 16,8-3-76-16,13 1-51 0,4-3-11 16,6 2 8-16,1 0 3 0,-3 0-122 15,-1-1-76-15,-6 1-101 0,-4-1-98 16,-4-1-233-16,-13 2-168 0</inkml:trace>
  <inkml:trace contextRef="#ctx0" brushRef="#br0" timeOffset="25374.14">27472 1547 2234 0,'0'0'523'15,"0"0"-285"-15,0 0 41 0,0 0 42 16,0 0-75-16,0 0-130 0,0 0-116 15,0 0-19-15,0 0-50 0,0 0-25 16,0 0 2-16,39 0 16 0,-14 10 29 16,5 2 47-16,-1 2 63 0,0 0-3 15,-4 2-22-15,-7-3-16 0,-4-1-22 16,-5 1-46-16,-5-1-43 0,-2-2 4 16,-2 2 34-16,0-3 39 0,-3 0 12 0,-4 0 19 15,-4 0 20-15,-1-3-1 0,-5 1-38 16,-5-4 0-16,-6 0-140 0,-4-3-176 15,-4 0-240-15,8-3-600 0</inkml:trace>
  <inkml:trace contextRef="#ctx0" brushRef="#br0" timeOffset="25532.46">27533 1544 726 0,'0'0'658'16,"0"0"-307"-16,0 0-78 0,0 0 16 15,93-48-56-15,-67 40-98 0,0-2-135 16,3 3-3-16,1-1-62 0,3 3-61 15,2 0-97-15,-2 3-88 0,-4-3-56 16,-2 5 2-16,-5 0 7 0,1 0-30 16,-3 0 71-16,-4 0 175 0</inkml:trace>
  <inkml:trace contextRef="#ctx0" brushRef="#br0" timeOffset="25829.32">28032 1492 36 0,'0'0'306'0,"0"0"30"15,0 0-55-15,0 0 41 0,0 0 0 16,0 0-97-16,0 0-24 0,0 0-33 15,0 0-22-15,0 0-39 0,-6 32-4 16,4-26-32-16,2 2-13 0,0-1 3 16,0 3-25-16,0 0 2 0,5 2-21 15,3-1-14-15,4 2 32 0,-1 0 81 0,9 0 9 16,-1-1 6-16,7 1-23 0,4-2-19 16,1-1-22-16,2-5-19 0,-1 0-20 15,-4-2-15-15,-5-3-13 0,-6 0 22 16,-3 0 44-16,-6-5 60 0,-2-3 72 15,0-2-47-15,-3-4-54 0,-3-2-19 16,0-1-29-16,-2-1-46 0,-6 3-3 0,-2-1-43 16,-4 2-31-16,-3 2 5 0,1 0-37 15,-2 4-27-15,1 1 14 0,3 4-80 16,1 3-211-16,1 0-122 0,3 3-73 16,3 4-424-16,4 3-13 0</inkml:trace>
  <inkml:trace contextRef="#ctx0" brushRef="#br0" timeOffset="26458.76">28735 1574 1816 0,'0'0'648'0,"0"0"-313"0,0 0-145 16,0 0-84-16,0 0-23 0,0 0 0 15,0 0-83-15,0 0-48 0,0 0-96 16,0 0-26-16,0 0 19 0,4 14 102 16,-4-7 48-16,0 0 1 0,-1 1 16 15,-1-1 1-15,1-1-1 0,-1-1 0 16,2-1 13-16,-3-3 3 0,3 0-10 16,-1 0-2-16,-1-1 18 0,2 0 52 15,0 0 29-15,0 0 25 0,-1-2 8 0,-1-3-48 16,2-3-104-16,0 1-47 0,0-3 47 15,0 2 27-15,0-3-14 0,3 2-13 16,3 0 25-16,0 0-9 0,1 1 3 0,2 1-13 16,0 0-6-16,-1 3-25 15,4 1-7-15,-2 0 30 0,1 2-36 0,1 1-25 16,-1 0 24-16,1 0 39 0,2 6 17 16,-2 2-17-16,2 1-12 15,-1 1-1-15,1 2-16 0,0-2 1 0,0 2 17 16,-2-2 11-16,-4-2 3 0,-2-3-3 15,-3 0-38-15,0-4-16 0,-3-1 54 16,0 0 9-16,0 0 87 0,0 0 31 16,0 0 6-16,0 0 7 0,0-1 30 15,0-4 10-15,2-1-155 0,1-3-24 16,5-1-2-16,0-1-33 0,2-1-26 16,0 2 25-16,2-1-15 0,1 4 48 0,-1 0 0 15,-2 1 2-15,3 2 0 0,-2 0-14 16,2 1-2-16,0 1-18 0,0 2 34 15,1 0 0-15,-2 0 12 0,1 0 1 16,-4 0-10-16,-1 1-3 0,-1 3-28 0,-1 2-38 16,-2-1-70-16,-4 1-38 0,0 2 2 15,0 1 15-15,0 0 32 0,-5 0 55 16,-2 1 18-16,-1 0-57 0,0 0-113 16,0 1-137-16,5-2-265 0,1-2-171 15,2-2 15-15</inkml:trace>
  <inkml:trace contextRef="#ctx0" brushRef="#br0" timeOffset="27063.04">29397 1565 1865 0,'0'0'600'0,"0"0"-278"16,0 0-138-16,0 0-143 0,0 0-41 15,0 0-22-15,0 0-33 0,0 0-2 0,0 0 17 16,0 0 40-16,8 18 22 0,-8-12 27 15,1 0-8-15,-1 0 7 0,2-2-15 16,-2 0-1-16,0 0-31 0,0-1 24 16,0 0-9-16,0-3 0 0,0 1 10 15,0-1 3-15,0 0-1 0,0 0 11 16,0 0 28-16,0 0 15 0,0-4 23 16,0-2-79-16,1-3-26 0,4-1-73 15,0-2 0-15,4-1 6 0,-2 2 3 16,0 0 58-16,1 2 6 0,0 3 22 15,-2 1 42-15,0 1-29 0,-1 1 0 16,1 0-29-16,-1 2-6 0,2 0-48 16,-2 1 4-16,1 0 12 0,0 0 29 0,0 0-26 15,1 0 13-15,-1 2 16 16,1 3 2-16,0-1 0 0,2-1-2 0,-2 2-21 16,0 1-14-16,1 0 33 0,-3-1 1 15,2-1-2-15,-5-1-22 0,-1-1 9 0,1 0 16 16,-2-2 0-16,0 0 41 0,0 0 20 15,0 0 9-15,0 0 10 0,0 0 9 16,0-3 12-16,3-2-101 0,0-2 0 16,2 1-60-16,0-1 19 0,3 0 31 15,-1 2 10-15,-1-2 20 0,2 2 5 16,1 0 29-16,0 1-52 0,1 0 18 16,2-1-20-16,-1 3 0 0,0-1-19 15,0 2-9-15,-1 1 9 0,0 0 17 16,1 2 2-16,0 3 19 0,-1 1-6 15,1 4-13-15,-1 0 0 0,-2 2-32 0,-1-1-6 16,-2 1 0-16,-3-2-10 0,-1 0-6 16,-1 2 23-16,0-4-24 0,0 2-21 15,-5-2-97-15,-1 0-75 0,0-1-139 16,2 0-171-16,1-4-513 0</inkml:trace>
  <inkml:trace contextRef="#ctx0" brushRef="#br0" timeOffset="27195.12">30123 1724 1630 0,'0'0'624'15,"0"0"-337"-15,0 0-100 0,0 0-87 16,0 0-100-16,0 0-22 0,0 0-272 16,0 0-295-16,0 0-611 0</inkml:trace>
  <inkml:trace contextRef="#ctx0" brushRef="#br0" timeOffset="30276.09">2928 2399 440 0,'0'0'121'0,"0"0"-95"0,0 0 42 15,0 0 108-15,0 0-159 0,0 0 87 0,0 0-6 16,0 0 16-16,0 0-39 0,0 0-13 15,14 65 9-15,-8-56 4 0,0-2 10 16,1 0-59-16,0 0 39 0,3 0-13 16,-2-1 16-16,-3-1-9 0,1-1 22 15,1-1 3-15,-4-1 59 0,0-2 45 16,0 0 41-16,-2 0 26 0,4-2 5 16,-2-2-33-16,3-4-90 0,-2-1-38 15,1-2-33-15,0-2 14 0,-2-3 8 16,-2-2-41-16,-1-3 10 0,0-3-57 15,0-4-32-15,-1 1-27 0,-4-1 57 16,1 0-52-16,-2 5 38 0,4 3-3 16,-3 0 19-16,2 4 32 0,0-1-7 15,0 0-6-15,2 1 3 0,-1-2-19 0,2 0 0 16,0 0 17-16,2-1-20 0,5 1-28 16,3 2-4-16,5-1-37 0,1 0 28 15,4 3-19-15,3 0-1 0,1 2 1 16,2 2 6-16,3 3-7 0,-3 5-3 0,-3 2-82 15,-4 0-114-15,-6 8-85 0,-5 5-44 16,-3 6 45-16,-5 5-27 0,-3-3-42 16,-23 15-412-16</inkml:trace>
  <inkml:trace contextRef="#ctx0" brushRef="#br0" timeOffset="30432.67">3002 2326 55 0,'0'0'1039'15,"0"0"-794"-15,0 0-66 0,0 0 146 0,0 0-4 16,0 0-75-16,0 0-30 0,0 0 7 15,0 0-63-15,0 0-160 0,38-17-83 16,-12 8-1-16,2 1 58 0,5 2 10 16,-2 1 0-16,1 1 13 0,-3 3-135 15,-4 1-160-15,-1 1-149 0,-4 5-233 16,-8-1-145-16</inkml:trace>
  <inkml:trace contextRef="#ctx0" brushRef="#br0" timeOffset="30709.6">3457 2409 1805 0,'0'0'774'0,"0"0"-317"15,0 0-84-15,0 0-49 0,0 0-38 16,0 0-51-16,0 0-89 0,0 0-66 16,0 0-42-16,0 0-26 0,0 0-12 15,-38 12-22-15,33-7-21 0,-1 0-7 0,-1 1-2 16,4 0-13-16,0 0-4 0,2 3 16 15,-1 0-41-15,2 0-10 0,0 2-9 16,0-1 22-16,3-1-7 0,3 0-7 16,2 0 1-16,1-3-8 0,1-1 33 0,3-1 31 15,0-1 25-15,4-2 7 16,2-1-51-16,3 0-138 0,1-2-91 16,1-4-98-16,-2 0-145 0,-1-2-109 15,-6 3-85-15</inkml:trace>
  <inkml:trace contextRef="#ctx0" brushRef="#br0" timeOffset="30837.86">3683 2471 881 0,'0'0'1045'0,"0"0"-523"0,0 0-122 16,0 0-10-16,0 0-71 0,0 0-73 0,0 0-48 16,0 0-59-16,0 0-36 0,0 0-51 15,-11-13-52-15,11 13-9 0,0 0-50 16,-2 0-100-16,1 0-43 0,-2 0-47 16,-2 0-107-16,0 0-144 0,-4 3-312 15,2-1-472-15,50 6 619 0</inkml:trace>
  <inkml:trace contextRef="#ctx0" brushRef="#br0" timeOffset="31239.83">3807 2396 1425 0,'0'0'712'16,"0"0"-337"-16,0 0-97 0,0 0-47 15,0 0-20-15,0 0-52 0,0 0-70 16,0 0-19-16,0 0-29 0,0 0-25 0,0 0-16 15,-20 2-31-15,20 1-49 0,0 0 14 16,0 3-10-16,1 5 76 0,4 3 38 16,1 2 17-16,-1 0 18 0,2 2-26 15,-2 0-18-15,-1 0 2 0,0-2-18 16,1-1-13-16,-2-2-14 0,1-1-46 16,-3-2-70-16,-1-2-36 0,0-3-25 0,0 0-69 15,0-1-18-15,0-1-22 16,-4-2-28-16,3-1-225 0,-1 0-76 0,2-1-32 0</inkml:trace>
  <inkml:trace contextRef="#ctx0" brushRef="#br0" timeOffset="31476.08">3956 2453 1467 0,'0'0'627'16,"0"0"-226"-16,0 0 2 0,0 0-25 16,0 0-41-16,0 0-101 0,0 0-88 0,0 0-66 15,0 0-54-15,0 0-28 0,0 0-40 16,-22-8-62-16,16 11 5 0,0 0 28 15,2 1 28-15,1-1-3 0,0 1 9 16,0 1-12-16,2-1 9 0,-1 2 12 16,2-1-2-16,0 1-68 0,0-1-40 0,2 0-14 15,4 0 21-15,1 1 30 0,7-3 99 16,1 2 29-16,9-1 41 16,1-4-2-16,2 2-33 0,3-2-35 0,-1 0-85 15,1-2-169-15,1-3-159 0,-5 1-181 16,-5 1-431-16,7-5 264 0</inkml:trace>
  <inkml:trace contextRef="#ctx0" brushRef="#br0" timeOffset="31666.88">4407 2341 2040 0,'0'0'705'0,"0"0"-557"0,0 0-65 15,0 0 16-15,0 0-99 0,0 0-69 16,0 0-27-16,0 0 15 0,93-47 52 0,-65 41 10 16,-3 4-97-16,0-1-110 0,-6 2-198 15,-3 1-334-15,-8 0-499 0</inkml:trace>
  <inkml:trace contextRef="#ctx0" brushRef="#br0" timeOffset="31839.28">4513 2425 375 0,'0'0'1542'16,"0"0"-1026"-16,0 0-78 0,0 0-98 0,0 0-63 16,0 0-128-16,0 0-102 0,0 0-47 15,98-30 0-15,-71 20-22 0,2 2 6 16,-4 2-6-16,-2-1-140 0,-3 3-57 16,-1 0-134-16,-3 2-143 0,-6 1-299 15,0-2-509-15</inkml:trace>
  <inkml:trace contextRef="#ctx0" brushRef="#br0" timeOffset="33772.96">6495 2074 59 0,'0'0'277'0,"0"0"-36"0,0 0-71 0,0 0-69 15,0 0-36-15,0 0-34 0,0 0-31 16,0 0 0-16,0 0 2 0,0 0 14 15,0 0 33-15,3-4 9 0,-3 4 1 16,0 0 32-16,0 0 36 0,0 0 20 16,0 0-1-16,0 0-22 0,0 0-37 15,0 0-25-15,0 0-10 0,0 0 0 16,0 0 6-16,0 0 7 0,0 0 6 0,0 0-3 16,-2 0 4-16,2 0 5 0,-3 0 10 15,2 0 10-15,-2 0-32 0,-1-2-65 16,-2 0 1-16,0 0 31 0,2 0 39 15,-2-1-13-15,0 0 3 0,-2 0-26 16,2-1 10-16,-1-1-3 0,-2-2 54 0,1 1-13 16,2-1 7-16,1 1 34 0,2 0 6 15,2 0 12-15,1 1-38 0,0-1-37 16,3 0-67-16,9-1-19 0,5-1-66 16,4 0 15-16,7 1 20 0,-1 1 5 15,1 3 26-15,-4 3 3 0,-2 0-41 16,-6 3-13-16,-1 7 20 0,-3 1 24 15,1 3-15-15,-6 2-10 0,0 2-7 0,-5 1 23 16,-2 3 35-16,-8 1 0 0,-7 1 38 16,-6 3-3-16,-3-4 1 0,-2-1-14 15,2-2-6-15,6-6-14 0,4-3-2 16,7-5 0-16,4-2 2 0,0-3 10 16,3-1-12-16,0 1 0 0,0-1 0 15,0 0 14-15,0 0-14 0,6 0-19 16,5-1-23-16,11-4 7 0,8-1 19 15,13-6-45-15,6 0-44 0,6-2-175 0,0-1-39 16,-5 1-190-16,-5 0-216 0,-15 5-374 16</inkml:trace>
  <inkml:trace contextRef="#ctx0" brushRef="#br0" timeOffset="34075.74">6972 2098 410 0,'0'0'1239'0,"0"0"-820"16,0 0-8-16,0 0-34 0,0 0-88 15,0 0-104-15,0 0-118 0,0 0-67 16,0 0-41-16,0 0-64 0,0 0-13 15,-1-4-10-15,5 8 57 0,3 2 32 16,0 2 39-16,3-1 29 0,0 1-29 16,3 0 0-16,-1-1 0 0,5 0 28 15,3 1 72-15,2-3 50 0,5 0 0 16,5-2-19-16,1-3-27 0,3 0 4 16,3-1-26-16,-3-7-26 0,-6 0-11 15,-4-2 17-15,-7-2 20 0,-3 1 44 16,-7-1 51-16,-5-1-34 0,-1 0-41 0,-3-1-40 15,0 1 42-15,-6-1-8 0,-4 1-41 16,-7-1-55-16,-4 2-11 0,-8 1-17 16,-4 3-18-16,-4 3-34 0,0 3-43 0,0 2-29 15,6 1-52-15,0 6-76 16,7 3-69-16,4 2-68 0,4 2-74 0,6 2-72 16,4 0-164-16,2-4-251 0</inkml:trace>
  <inkml:trace contextRef="#ctx0" brushRef="#br0" timeOffset="34523.51">7805 1944 2519 0,'0'0'499'0,"0"0"-256"0,0 0 34 15,0 0 73-15,0 0-111 0,0 0-214 0,0 0-25 16,0 0-101-16,0 0-31 0,0 0-28 16,0 0-42-16,-23 8 129 0,26 8 50 15,1 0 21-15,3 4 1 0,-1-2 1 16,1-2 0-16,-1 0 22 0,-3-2-22 16,-2-2-9-16,1-2-99 0,-2-2-29 15,0-2-7-15,0-2-55 0,0 0-68 16,0-3 47-16,0-1 67 0,0 0 153 15,0 0 223-15,0-5 100 0,0-4-182 16,0-4-64-16,0-3 0 0,0-4-16 16,3 1 38-16,-2 0-42 0,2 1 26 15,1 4 22-15,-1 0 25 0,1 4-19 0,-1 4-8 16,0 1 11-16,-2 2-30 0,1 2-39 16,1-1-45-16,3 2-22 0,3 0-57 15,3 0-25-15,7 2-6 0,7 3 82 0,3 1 28 16,4 4 0-16,2-1 0 0,0 3-70 15,-1 0-56-15,-3-2-17 0,-2 1-4 16,-4-4-80-16,-2 0-127 0,-6-3-108 16,-1-4-126-16,-5 0-56 0</inkml:trace>
  <inkml:trace contextRef="#ctx0" brushRef="#br0" timeOffset="34736.87">8211 1842 2058 0,'0'0'566'15,"0"0"-148"-15,0 0-38 0,0 0 16 0,0 0-57 16,0 0-102-16,0 0-117 0,0 0-120 16,0 0-49-16,0 0-38 0,-5-18-71 15,5 25-87-15,0 6 103 0,0 4 86 16,0 1 55-16,2 4-24 0,1-2 6 16,0 1 6-16,0-1-60 0,1-2-56 15,1 0-30-15,-1-3-65 0,2 0-77 0,2-1-64 16,0-2-79-16,0-3-199 0,0-4-429 15</inkml:trace>
  <inkml:trace contextRef="#ctx0" brushRef="#br0" timeOffset="34961.93">8482 1784 2360 0,'0'0'533'0,"0"0"-245"16,0 0 40-16,0 0 1 0,0 0-105 0,0 0-224 15,0 0-111-15,0 0-90 0,0 0 39 16,0 0 140-16,0 0 22 0,-19 85 13 16,18-56 15-16,1 1-28 0,0-1 1 15,0 0 2-15,0-3-3 0,0-2-14 16,0 0-72-16,-3-2-79 0,-1-1-17 16,-3 0-87-16,2-3-89 0,-2-2-179 0,4-5-283 15</inkml:trace>
  <inkml:trace contextRef="#ctx0" brushRef="#br0" timeOffset="35521.92">8646 1941 2489 0,'0'0'489'16,"0"0"-274"-16,0 0 65 0,0 0 8 16,0 0-58-16,0 0-161 0,0 0-69 15,0 0-63-15,0 0 6 0,0 0-37 16,0 0-45-16,-1 0 13 0,-1 5 78 15,1 1 46-15,1 4 1 0,0-4 1 16,-2 0-1-16,0 1 1 0,2-1-47 16,0-2-17-16,-1 0-9 0,1-1 6 15,0-3 19-15,0 0 13 0,0 0 8 0,0 0 27 16,0 0 102-16,0 0 70 16,0 0 9-16,1-6-20 0,4 0-161 0,1-2 0 15,2-2-50-15,0-1 18 0,4 0 7 16,-1-1 3-16,2 4-19 0,-1-2 12 0,-2 4 29 15,0 2 15-15,-4 1-6 0,-5 3-9 16,2 0-28-16,-3 0 6 0,4 0-16 16,-1 6-35-16,0 0 31 0,3 3 23 15,2 1 3-15,1 1 13 0,-3-1-13 16,1-1 15-16,0-3-2 0,-2 0-10 16,-3-2 10-16,0-2-10 0,-1-2 10 15,1 0 3-15,-2 0 35 0,0 0 22 16,0 0 10-16,1 0-29 0,-1 0 10 15,3-4 40-15,3-3-88 0,1 0 0 16,2-4-85-16,-1 2 50 0,1-1 13 16,1 3 9-16,-4 0 13 0,1 3 2 0,-1 0 52 15,1 1-44-15,0 0-10 0,-1 0-22 16,1 2-4-16,1 0-2 0,0 1-36 16,-1 0 38-16,1 0 26 0,-1 5 44 15,6 0-18-15,-3 3-26 0,3 0-3 0,-2 0-28 16,-2 2-39-16,-3-2-42 0,2 2-67 15,-5-3-59-15,-1 3-77 0,-1-4-61 16,-1 0-88-16,0 0-122 0,0-2-449 0</inkml:trace>
  <inkml:trace contextRef="#ctx0" brushRef="#br0" timeOffset="35913.36">9147 1944 1600 0,'0'0'795'0,"0"0"-369"0,0 0-173 15,0 0-198-15,0 0-55 0,0 0-93 16,0 0-19-16,0 0 57 0,0 0 55 16,0 0 23-16,-3 34-1 0,3-26 10 15,0-2-10-15,0 1 7 0,0-2-13 16,1-4 7-16,-1 1-1 0,0-2 1 16,0 2-4-16,0-2 3 0,0 0 20 0,0 0 28 15,0 0 4-15,0 0 12 0,0 0 15 16,0-3-25-16,0-1-9 0,0-2-67 15,3-4-101-15,0-3-14 0,4-1-47 16,0-1 111-16,2-2-48 0,0 4 28 16,-1 0 71-16,4 4 45 0,-5 1 44 15,3 3-12-15,-1 0-19 0,-1 2-11 16,-3 3-28-16,1 0 1 0,2 0 0 16,-1 0-18-16,2 4-2 0,5 4 16 15,2 3-4-15,1 3-12 0,2-1-1 0,-2 3 0 16,1-2 1-16,-2-1 2 0,-2 0-2 15,-3-4-2-15,-2-1-10 0,-3-2-7 16,-2-2-16-16,-1-1-45 0,1-1-54 16,-4-1-39-16,0-1-52 0,0 0-75 15,0-1-111-15,0-2-262 0</inkml:trace>
  <inkml:trace contextRef="#ctx0" brushRef="#br0" timeOffset="36193.78">9526 1588 2797 0,'0'0'302'0,"0"0"-251"15,0 0 39-15,0 0 43 0,0 0 77 0,0 0-20 16,0 0-190-16,0 0-7 0,0 0-160 16,0 0-8-16,0 0 121 0,21 25 7 15,-15-12-11-15,-2 0 20 0,-1 3-29 16,-3-3 32-16,2-1 23 0,-2-3 11 15,0 1 2-15,2-4 0 0,-2 1-1 0,2-3 0 16,-1-2 0-16,4 1 33 16,-1-1 31-16,8-1 16 0,5 2-7 0,6 0-29 15,3 0-44-15,8-2-89 0,-1 0-96 16,2 0-104-16,0 0-101 0,-1 1-187 16,-11-1-417-16</inkml:trace>
  <inkml:trace contextRef="#ctx0" brushRef="#br0" timeOffset="36391.9">10233 2028 1676 0,'0'0'101'15,"0"0"-79"-15,0 0 131 0,0 0-33 16,0 0 52-16,0 0-98 0,0 0-12 15,0 0-10-15,-14 73-30 0,1-61-22 0,0 2-145 16,-7 2-53-16,4-4-371 0,-13 6-666 16</inkml:trace>
  <inkml:trace contextRef="#ctx0" brushRef="#br0" timeOffset="38045.93">9340 1921 102 0,'0'0'219'16,"0"0"12"-16,0 0-3 0,0 0-6 15,0 0-4-15,0 0-13 0,0 0-22 16,0 0-18-16,0 0-15 0,0 0-37 16,0 0-32-16,0 0-29 0,0 0-16 15,0 0-13-15,0 0-10 0,0 0-11 16,0 0 11-16,0 0 3 0,0 0 7 16,0 0 6-16,0 0 3 0,0 0 23 15,0 0 19-15,0 0 1 0,0 0-8 16,0 0-12-16,0 0-10 0,-2-1 0 0,2 1-35 15,0-1 9-15,-1-1-19 0,-1 1 0 16,1-1 13-16,1 0-13 0,-2 0 20 16,1 0 2-16,1 0 7 0,0-2-10 15,0 1 1-15,0 0-17 0,0-1 16 0,0-1-6 16,0 1 6-16,0-1-18 0,3 1-1 16,1 1 0-16,1-1-13 0,0 0-22 15,2 1 32-15,1 0-20 0,2-1-5 16,1-1 8-16,-1 1 18 0,4 2-14 15,-2-2 16-15,1 1-19 0,2 2-7 16,-4 0 24-16,1 1-1 0,-2 0-20 16,-1 0 7-16,1 2-52 0,1 5 4 0,1-2 64 15,-1 3 3-15,1 0-3 0,-2 0-15 16,1 1-14-16,-4-1-7 0,2 0 17 16,-4-3 9-16,-1 3 10 0,0-1 20 15,0 3-19-15,-4-2 1 0,0 2 21 16,0-1 6-16,0 2-27 0,-4-2 17 15,3 0-9-15,-2-3 3 0,2 1-13 16,-1-1 0-16,2-2-1 0,0 0-19 0,0-1-12 16,0-1-42-16,3 1-14 15,1-3-57-15,3 0-137 0,-2 0-176 0,-1 0-318 16</inkml:trace>
  <inkml:trace contextRef="#ctx0" brushRef="#br0" timeOffset="42085.75">12398 2356 1080 0,'0'0'541'0,"0"0"-262"16,0 0-159-16,0 0-87 0,0 0 38 16,0 0 4-16,0 0-30 0,0 0-28 15,0 0-17-15,-12 11-48 0,12-7 25 16,0-1 23-16,0 1 39 0,0 2-23 15,0-1-16-15,0 0 0 0,0 0 0 0,0 0-1 16,0 1 1-16,0 1 15 0,0-2 8 16,0 0-1-16,0 0-2 0,0 1-19 15,0-3-1-15,0 0 0 0,0-1-2 16,0 0-24-16,0-1 26 0,0-1 13 16,2 0 42-16,-1 0 84 0,-1 0 35 15,2 0 38-15,-1 0 32 0,2-3-5 0,1 0-51 16,3-3-93-16,-1-3-41 0,2 1-23 15,-3-3 45-15,2 0-7 0,-2-3 16 16,-2-2 0-16,-2-3-41 0,2-3 12 16,-2-4-43-16,-1 1-13 0,0-3-44 15,0 3 41-15,0 0-47 0,0 2 24 16,0 3-12-16,0-1 38 0,-1 1-25 16,-3 2-3-16,-2 3 6 0,1 0 13 15,-3 1 9-15,4-1 3 0,-2 4 12 16,3-2-2-16,0 1 9 0,0 0 22 15,3 0-22-15,0 0-2 0,0-1-20 0,0 2-17 16,4 0-11-16,2 2-10 0,2 2 0 16,4-1-27-16,3 0-17 0,3 3 0 15,4 1-1-15,3 2-2 0,-2 2-7 16,-3 0-106-16,-4 7-67 0,-4 4-105 16,-3 3 53-16,-4 2-20 0,-5 5-131 15,0 1-76-15,-3-5-153 0</inkml:trace>
  <inkml:trace contextRef="#ctx0" brushRef="#br0" timeOffset="42243.38">12480 2179 192 0,'0'0'499'0,"0"0"-91"16,0 0-66-16,0 0-72 0,0 0-98 15,0 0 19-15,0 0 65 0,0 0-13 16,0 0-44-16,0 0-99 0,0 0-97 0,14 15 1 16,2-15 15-16,4-1-19 0,3-1-77 15,-1 2-81-15,1 0-36 0,-1 0-116 16,-3 0-132-16,-1 3 6 0,-1 5-137 15,-5-3-76-15</inkml:trace>
  <inkml:trace contextRef="#ctx0" brushRef="#br0" timeOffset="42652.94">12764 2284 274 0,'0'0'522'16,"0"0"-79"-16,0 0-23 0,0 0-70 0,0 0-77 16,0 0-63-16,0 0-42 0,0 0 22 15,0 0-33-15,0 0-35 0,0 0-17 16,-15 54-9-16,11-44-45 0,3-4-50 15,-1 0-1-15,2-2-41 0,0 0 9 0,0 0-7 16,0-2-56-16,3 2 5 0,3 0 16 16,1-2 52-16,3-1 22 0,0-1 74 15,3 0-33-15,2-3-12 0,-1-2-26 16,3 0 8-16,-2-3-10 0,-1-1-1 16,1 0 19-16,-1-1 0 0,-2 0 20 15,-1 1 2-15,-2-2 52 0,-2 5 5 16,-3 0 23-16,1 1 21 0,-4 4 6 15,-1 0 31-15,0 1-53 0,0 0-36 16,0 0-6-16,0 0-47 0,0 0-37 0,2 2-14 16,-1 4-57-16,4 4-95 0,1 4 108 15,2 5 58-15,0 5 19 0,1 0 15 16,-3 0-3-16,-5 0-12 0,-1-2-16 16,0 1 38-16,-7-3 18 0,-9 2-9 15,-3-2-13-15,-2 0-9 0,-7 0-18 16,-1-4-10-16,1 1-28 0,0-1-49 0,1-4-73 15,1 0-26-15,6-4-63 0,1-3-46 16,7-1-5-16,4-3-82 0,5-1-67 16,3 0-340-16</inkml:trace>
  <inkml:trace contextRef="#ctx0" brushRef="#br0" timeOffset="42868.08">13575 2167 1480 0,'0'0'364'0,"0"0"-208"16,0 0-95-16,0 0-28 0,103-29-33 15,-75 26-4-15,-3 2-47 0,-4 1-160 16,-8 0-105-16,-5 3-179 0,-8 0-127 15,0 2 227-15</inkml:trace>
  <inkml:trace contextRef="#ctx0" brushRef="#br0" timeOffset="43018.9">13610 2288 643 0,'0'0'320'0,"0"0"-105"0,0 0 36 16,0 0 41-16,0 0 49 0,0 0-1 15,0 0-46-15,0 0-75 0,0 0-97 16,85-19-95-16,-58 10-27 0,1 2-23 15,-4 1-86-15,-2 4-84 0,-6-2-94 16,-1 2-98-16,-1 1-220 0,-5 0-196 16</inkml:trace>
  <inkml:trace contextRef="#ctx0" brushRef="#br0" timeOffset="45702.09">15006 2006 192 0,'0'0'626'0,"0"0"-156"0,0 0-90 0,0 0-97 16,0 0-75-16,0 0-69 0,0 0-32 15,0 0-14-15,0 0-18 0,0 0-21 16,0-6-5-16,0 6 12 0,3-1 0 16,-3 1 20-16,2-1 2 0,-1 1-3 0,-1 0-12 15,0 0-8-15,0 0-15 0,0 0-29 16,0 0-14-16,0 0 27 0,0 0 12 15,0 0-2-15,0 0-14 0,0 0-10 16,0 0-15-16,0 0-22 0,0 1 3 16,0 1-23-16,4 3 0 0,-1 3 42 15,0 2 1-15,1 3 2 0,-1 3 32 16,-1 1-22-16,-1 2-10 0,-1 0-1 16,0 0-1-16,0 2 2 0,-3 0-2 15,-1-2 1-15,0 0-2 0,-1-1-22 0,0-2-19 16,3-2-1-16,-1-4 17 0,3-1 5 15,0-2 17-15,0-5-26 0,0 2 4 16,0-3-7-16,6 0 32 0,4-1 16 16,5 0 99-16,6 0 3 0,5-1-70 15,6-4-48-15,-1-2-67 0,3-1-51 0,-4 0-65 16,-3 1-58-16,-2 1-88 0,-6 0-144 16,-4-1-200-16,-6 3-373 0</inkml:trace>
  <inkml:trace contextRef="#ctx0" brushRef="#br0" timeOffset="45928.16">15270 2194 1140 0,'0'0'1104'0,"0"0"-578"0,0 0-147 0,0 0-86 16,0 0-30-16,0 0-74 16,0 0-98-16,0 0-91 0,0 0-34 0,0 0-35 15,0 0-45-15,-3 8-37 0,3 1 81 16,0 3 70-16,0 0 32 0,0 3-13 15,0-1 0-15,0-1-16 0,0-1 10 16,0 0-13-16,0 0-19 0,1-2-54 16,2-1-70-16,0 1-45 0,0-2-68 0,2 1-40 15,0-2-79-15,5-2-138 0,-5-2-297 16</inkml:trace>
  <inkml:trace contextRef="#ctx0" brushRef="#br0" timeOffset="46191.1">15532 2103 2395 0,'0'0'535'0,"0"0"-212"0,0 0-5 0,0 0 1 16,0 0-52-16,0 0-71 0,0 0-118 16,0 0-78-16,0 0-53 0,0 0-3 15,-7-9-40-15,7 17-57 0,0 2 49 16,5 4 104-16,0 3-1 0,1 1 1 15,0 1-22-15,-2 0 6 0,2 2 3 0,-3-3-12 16,1-1-13-16,-1-2-18 0,1-1-4 16,0-1-51-16,-1-1-60 0,-1-3-81 15,-1 0-62-15,1-1-50 0,1-5-76 16,0 1-184-16,-1-2 9 0,3-2-129 16</inkml:trace>
  <inkml:trace contextRef="#ctx0" brushRef="#br0" timeOffset="46429.74">15852 2107 2248 0,'0'0'498'0,"0"0"-222"0,0 0-46 0,0 0 6 16,0 0-30-16,0 0-96 0,0 0-110 16,0 0 0-16,0 0-47 0,0 0-29 0,0 0 10 15,33 18 66-15,-14-5 22 0,4 4 79 16,5 1 34-16,0 1-37 0,0 1-65 15,-5 0-33-15,-3-1-2 0,-4-2-32 16,-5-2-32-16,-3-1-51 0,-4-4-9 16,-3 0 6-16,-1-3-11 0,0 0-50 15,-7-2-8-15,-7 1-10 0,-5-2-36 16,-4-2-163-16,3-2-427 0</inkml:trace>
  <inkml:trace contextRef="#ctx0" brushRef="#br0" timeOffset="46590.33">15956 2096 1190 0,'0'0'599'16,"0"0"-392"-16,0 0-61 0,0 0 97 15,0 0 19-15,92-60-85 0,-70 52-126 0,2 2-51 16,1-2-25-16,2 3-4 16,-1 1 9-16,0 1-128 0,-3 1-168 0,-3 2-291 15,-4-1-426-15</inkml:trace>
  <inkml:trace contextRef="#ctx0" brushRef="#br0" timeOffset="47524.85">16661 1944 1323 0,'0'0'667'0,"0"0"-265"15,0 0-134-15,0 0-72 0,0 0-23 16,0 0-44-16,0 0-59 0,0 0-67 16,0 0-3-16,0 0-73 0,0 0-75 15,0 18 123-15,0-6 25 0,0 5 77 16,3 5-7-16,-2 3-3 0,-1 4-25 16,2 0 18-16,-2 2-9 0,0-2 0 15,0-1-19-15,0-3-13 0,0-4-19 0,0 0-19 16,1-2-13-16,0-2 7 15,2-3-36-15,-3-1-38 0,0-4-57 0,2-1-76 16,-1-2-42-16,-1-2-75 0,0-3-154 16,3-1-174-16,-2 0-14 0</inkml:trace>
  <inkml:trace contextRef="#ctx0" brushRef="#br0" timeOffset="47765.15">16737 2091 1299 0,'0'0'761'0,"0"0"-430"15,0 0-54-15,0 0 16 0,0 0-56 16,0 0-74-16,0 0-71 0,0 0-41 16,0 0-51-16,0 0-37 0,0 0-46 15,33-6-9-15,-18 12 92 0,2 5 28 16,-1 0-28-16,2 3-28 0,-3 2 15 16,2 1-38-16,-1-2 35 0,1 1 15 15,-4-4-34-15,3 1-4 0,-3-2-41 0,1-3-35 16,-5-1-43-16,1-3-32 0,-2-2-52 15,0-2-30-15,-1 0-40 0,-1 0-33 16,2-6-179-16,0-2-60 0</inkml:trace>
  <inkml:trace contextRef="#ctx0" brushRef="#br0" timeOffset="47966.97">17055 2114 68 0,'0'0'790'0,"0"0"-136"0,0 0-166 16,0 0-90-16,0 0-43 0,0 0-27 15,-1-65-127-15,1 62 12 0,-1 2-7 16,1 1-42-16,0 0-69 0,-2 0-95 15,2 0-97-15,0 0-45 0,0 3 16 16,0 4-14-16,0 4 137 0,-1 1 3 0,1 4 2 16,-2 2 30-16,1 0-13 0,1 0-19 15,-3 1-13-15,3-1-44 0,0 2 12 16,-3-2-21-16,3-2-78 0,-3 1 35 16,2-3-58-16,-2-1-110 0,0-1-123 15,0-5-282-15,0 3-481 0</inkml:trace>
  <inkml:trace contextRef="#ctx0" brushRef="#br0" timeOffset="48260.77">17413 2012 368 0,'0'0'1948'0,"0"0"-1525"0,0 0-159 16,0 0-59-16,0 0-59 0,0 0-34 16,0 0-112-16,0 0-108 0,0 0 21 15,0 0 87-15,0 0 74 0,-12 66-39 16,12-37 22-16,-1 1-3 0,1-1-9 16,-3 1-1-16,2-2-9 0,-2-1-10 15,1-1-6-15,-2-3-19 0,-2 0 0 0,2-2-41 16,-2-2-45-16,2-2-47 0,-1-2-68 15,0-3-23-15,-1-2-166 0,3-2-170 16,0-2-223-16,2-5-400 0</inkml:trace>
  <inkml:trace contextRef="#ctx0" brushRef="#br0" timeOffset="48824.06">17520 2228 1960 0,'0'0'631'15,"0"0"-251"-15,0 0-179 0,0 0-121 16,0 0-35-16,0 0-45 0,0 0-17 16,0 0-15-16,0 0 32 0,0 0 35 15,0 0 23-15,8 41-11 0,-5-33-15 16,-3-1 16-16,0 1-29 0,2-4-16 0,-2 1 12 16,0-1-15-16,0-2-29 0,0 0-28 15,0-1-26-15,0-1-19 0,0 0 32 16,0 0 70-16,0 0 32 0,0 0 54 15,0-1 19-15,0-3 13 0,3-2-80 16,1-1-38-16,-1-1-48 0,2 1 26 16,-2 0 20-16,2 2 2 0,-1 0 0 0,-1 4 16 15,0-2 3-15,-2 3-16 0,3 0 13 16,-4 0-16-16,2 0-46 0,-1 0-49 16,4 4-20-16,-1 1 115 0,2 1 13 15,0 2 0-15,-2-1-13 0,3-1-19 16,-3-1 6-16,-1-2 13 0,-3-1 0 15,2 1 1-15,-2-3 12 0,1 0 12 16,-1 0 20-16,0 0 15 0,0 0-47 16,0 0-13-16,2 0-2 0,1 0 2 15,2-3 25-15,2 0-6 0,2-5-19 16,0 0 3-16,1 1 3 0,-2-1-5 16,0 3 0-16,-2-1-1 0,-4 5 83 0,1-2 21 15,0 2-16-15,3 0-64 0,-2 0-24 16,-1-1-32-16,4 2 1 0,-2-1-1 15,-1 1 7-15,2 0 2 0,-1 0-2 0,0 5 9 16,1 2 15-16,-1 0-11 0,1 4-4 16,1-2-6-16,-2 1-16 0,-1 0-20 15,0 1-9-15,-1-4-28 0,0 2-30 16,-1-1-77-16,-1-3-81 0,-1 0-137 16,0-2-288-16,2-1-447 0</inkml:trace>
  <inkml:trace contextRef="#ctx0" brushRef="#br0" timeOffset="49384.41">17902 2276 1342 0,'0'0'1050'0,"0"0"-734"0,0 0-65 0,0 0-97 16,0 0-154-16,0 0-45 0,0 0-135 16,0 0 171-16,0 0 9 0,0 0 54 15,4 25-2-15,-2-19-8 0,-2 0-24 0,2-1 25 16,-2-1-20-16,1-3-6 0,-1 0 1 15,0-1 2-15,0 0-22 0,0 0-10 16,0 0-54-16,0 0 26 0,0 0 3 16,0 0 6-16,0 0 7 0,0 0 22 15,0-1 39-15,0-3 41 0,2-3-80 16,2-3-32-16,1-3-39 0,1 0 14 16,1-2-27-16,1 1 10 0,1 1-32 15,-2 3 106-15,2 2 48 0,-1 2 68 16,-3 1-45-16,-1 2-1 0,1 0 4 0,-3 3 6 15,1 0-51-15,0 0-29 0,-1 0-48 16,3 4 38-16,1 2 10 0,0-1 23 16,0 1-21-16,2 1-2 0,-1-1-1 15,-1 0-15-15,0 1 16 0,1-2 0 16,-2 0-37-16,0 0-15 0,-2-1 17 0,1-1-16 16,-2-2-7-16,-1-1 32 0,-1 0 26 15,2 0 10-15,1 0-10 0,1 0-13 16,4-4 0-16,0-1-22 0,1-3 12 15,1 2 23-15,1-2 29 0,-1 0-3 16,-2 1 22-16,1-1-25 0,-3 3 12 16,0 0 48-16,0 2 58 0,-3 3-42 15,0-1-32-15,-2 1-35 0,3 0-32 16,-2 0-15-16,3 0-52 0,0 4 19 16,1 2 46-16,2 3-17 0,1 0-26 0,-2 1 1 15,0 1-14-15,1-1 3 0,0 1 23 16,-1-1-48-16,-1-2-65 0,0 2-77 15,1-4-111-15,-1-1-50 0,0-2-193 16,-1-1-170-16</inkml:trace>
  <inkml:trace contextRef="#ctx0" brushRef="#br0" timeOffset="49699.76">18433 1892 1864 0,'0'0'403'0,"0"0"-261"0,0 0 90 0,0 0 16 16,0 0-30-16,0 0-55 0,0 0-124 15,0 0-37-15,0 0-2 0,80-50-3 16,-66 50-42-16,-2 0-35 0,-1 6-19 16,0 3 77-16,0 1 9 0,-3 3-45 15,2 1 35-15,-5 1-2 0,-2-1-4 16,-1-2-3-16,-2 0 19 0,0-2 11 15,0-2 2-15,0 0 2 0,0-3 14 16,-2-1-16-16,2-2-1 0,0 0-2 16,0-2-10-16,0 1 13 0,0 0 0 15,8 0 64-15,8 2 39 0,4 1 6 0,9-1-109 16,4-1-135-16,5 3-58 0,3-1-123 16,1 3-101-16,-8-2-285 0</inkml:trace>
  <inkml:trace contextRef="#ctx0" brushRef="#br0" timeOffset="49833.47">19129 2270 1770 0,'0'0'626'16,"0"0"-268"-16,0 0-194 0,0 0-93 16,0 0-71-16,0 0-93 0,0 0-184 15,0 0-163-15,0 0-569 0</inkml:trace>
  <inkml:trace contextRef="#ctx0" brushRef="#br0" timeOffset="57503.42">3667 4085 117 0,'0'0'1551'0,"0"0"-1057"0,0 0-271 0,0 0-16 15,0 0 31-15,0 0-55 0,0 0-64 16,0 0-62-16,0 0-57 0,-1-6-1 15,1 6-43-15,0 0-36 0,0 0-20 16,0 0 14-16,0 0-11 0,0 3-19 16,0 7 32-16,0 7 84 0,4 5 23 15,2 8 48-15,4 5-7 0,-1 2 1 16,1 3 28-16,1-2-32 0,-1-1-39 16,1-3 10-16,-3 0-31 0,1-6 19 0,-3-2-20 15,-2-3 0-15,-1-3-7 0,-3-2-25 16,0-6-96-16,0 1-7 0,0-2-20 15,-6-3-88-15,-1 1-136 0,-6-5-21 0,6-1-179 16,-9-3-396-16</inkml:trace>
  <inkml:trace contextRef="#ctx0" brushRef="#br0" timeOffset="57836.75">3598 4201 1167 0,'0'0'690'15,"0"0"-560"-15,0 0-78 0,0 0 126 16,13-66 48-16,-3 51-48 0,0-2-152 0,2 2 25 16,5-2-18-16,2 2-11 0,4 2 26 15,4 1-45-15,1 2 10 0,-1 3-13 16,5 6-32-16,1 1-42 0,0 7 10 16,2 5 41-16,-2 6 23 0,0 3 36 15,-3 2-36-15,-7 0 0 0,-1 3-10 16,-9 1 10-16,0 0 26 0,-9 3 19 15,-3 0 10-15,-1 3 6 0,-4-2-6 0,-6 1 9 16,-4 0 0-16,-5-1-10 0,0-3-6 16,-4-1-12-16,0-2 5 0,-3-5-23 15,3 0-18-15,0-6 0 0,3-3-51 16,4-4-16-16,5-5 32 0,5-2 31 16,4 0 4-16,2-3-131 0,8-9-301 15,10-5-118-15,0 3-708 0</inkml:trace>
  <inkml:trace contextRef="#ctx0" brushRef="#br0" timeOffset="58213.18">4319 4388 706 0,'0'0'597'15,"0"0"-142"-15,0 0-130 0,0 0-108 16,0 0-71-16,0 0-59 0,0 0 6 16,0 0 4-16,0 0-29 0,0 0-20 15,0 0 26-15,4 0-7 0,3-2-9 16,0 0 6-16,5-4-26 0,5-1-38 0,2-2-22 15,3-3-20-15,-1 1-22 0,-2-1-3 16,1-1-55-16,-1 2-13 0,-5-2 70 16,-1 1-9-16,-4 2-4 0,-5-1 78 15,-4 4 46-15,0-1 73 0,-1 3 13 0,-7 1-32 16,-1 2-23-16,-6 1-77 0,-2 1-39 16,-5 0-25-16,-2 2 64 0,-4 5 1 15,1 4 67-15,-2 0-14 0,3 1-9 16,4 1-3-16,2-1-26 0,5-1-16 15,3 2-42-15,5-1-3 0,2-1-3 16,4 2 0-16,1 0-13 0,0 0 9 16,9 1 11-16,4-2 5 0,5 1 7 15,2-2 29-15,4-3 42 0,3-1 19 0,5 0-38 16,1-4 15-16,2-2-38 16,0-1-60-16,-3-1-59 0,0-6-94 0,-2-2-137 15,-3-2-303-15,-8 3-427 0</inkml:trace>
  <inkml:trace contextRef="#ctx0" brushRef="#br0" timeOffset="58457.54">4801 3971 2489 0,'0'0'544'0,"0"0"-333"15,0 0 145-15,0 0-25 0,0 0-130 16,0 0-98-16,0 0-103 0,0 0-12 15,0 0-97-15,0 0-99 0,-11 9-47 16,11 13 201-16,3 7 54 0,1 3 12 16,-1 3 14-16,1 1 18 0,1-3-19 15,-1 0-9-15,-1-2-16 0,-2-5-19 0,1 1-82 16,0-6-70-16,0 0-81 0,-2-2-101 16,0-1-121-16,0-3-165 0,0-4-440 15</inkml:trace>
  <inkml:trace contextRef="#ctx0" brushRef="#br0" timeOffset="58626.11">4765 4356 1072 0,'0'0'806'0,"0"0"-420"0,0 0-146 16,0 0-18-16,0 0-29 0,0 0-193 16,0 0 0-16,80-56-86 0,-40 43 34 15,3 1 51-15,5 1-160 0,-5 2-101 16,-5 3-75-16,-11 0-124 0,-7 5-125 15,-8 1 74-15,-5 0 52 0</inkml:trace>
  <inkml:trace contextRef="#ctx0" brushRef="#br0" timeOffset="58933.17">5126 4269 200 0,'0'0'290'0,"0"0"-26"15,0 0-36-15,0 0-52 0,0 0-10 16,0 0 52-16,0 0-3 0,0 0 38 16,0 0 13-16,0 0-46 0,23 11-13 15,-10-16-37-15,3 2-61 0,4-2-64 16,3-3-45-16,-3 0-9 0,0-1-62 0,-2 2-9 15,-3-1 6-15,-6-1 34 0,-3 2 40 16,-3-1 55-16,-3 1-23 0,0 0 0 16,0 2 29-16,-6 0-22 0,0 3-1 15,-4 0-38-15,-1 2-3 0,-5 0-80 16,-4 2 83-16,-2 4 9 0,-4 3 46 16,0 0 6-16,1 3 9 0,4-1-22 15,6 1-48-15,3 0-27 0,3-3-14 0,3 3-4 16,3 1 26-16,2-2-7 0,1 0-44 15,1-1-4-15,8 0 6 0,4-2 52 16,3 0 16-16,5-2 77 0,5-2 16 16,4-1-22-16,1-3-23 0,0 0-48 15,-2 0-72-15,1-3-98 0,-8-3-91 16,1 1-133-16,-4-4-272 0,-6 2-388 16</inkml:trace>
  <inkml:trace contextRef="#ctx0" brushRef="#br0" timeOffset="59214.63">5450 4207 1007 0,'0'0'1358'0,"0"0"-948"0,0 0-13 16,0 0-59-16,0 0-85 0,0 0-70 15,0 0-140-15,0 0-43 0,0 0-65 16,0 0-39-16,0 0 79 0,68 4 25 16,-42 4 37-16,-2 0-37 0,-5 1-30 15,-3-2-39-15,-6 1-77 0,-4 0 7 0,-2 0-8 16,-3-1 32-16,-1 3 32 0,0-4 19 15,0 0 19-15,0-2 36 0,0-1 9 16,0-3 67-16,0 0 45 0,0 0 28 16,0 0 67-16,0 0 71 0,0-1 15 15,0-6-15-15,0-3-167 0,0-3-111 0,3-5-118 16,6 0-40-16,8-3-68 0,2 2-137 16,7 2-25-16,1 2-22 0,2 3-87 15,-6 3-250-15,7 0-606 0</inkml:trace>
  <inkml:trace contextRef="#ctx0" brushRef="#br0" timeOffset="59784.04">5923 4171 1023 0,'0'0'517'16,"0"0"-286"-16,0 0-98 0,0 0-29 15,0 0-58-15,0 0 48 0,0 0 6 16,0 0 4-16,0 0-52 0,0 0-27 15,0 0-2-15,13 47-20 0,-13-45 10 16,1 2-10-16,-1-4 1 0,0 1 12 16,0-1 6-16,0 0-9 0,0 0 3 0,0 0 26 15,0 0 71-15,0 0 58 0,0-4 31 16,3 0-45-16,-2-6-157 0,2 0-26 16,2 0 1-16,-2-2-7 0,1 3 8 0,0 2 24 15,0 0 30-15,-1 3-28 16,2 1-3-16,-2 0 1 0,1 0-25 0,0 3-14 15,2-2-12-15,1 2-17 0,0 0 8 16,4 0 21-16,1 0 39 0,-1 0 0 16,2 2 16-16,2 2 7 0,-4 1 25 15,1 2-39-15,-3-2-9 0,-3 1-22 16,-2-1-26-16,-1-1 3 0,-1 0-29 16,0-1 32-16,0-2 22 0,-1 0 17 15,-1 0-26-15,0-1 28 0,0 0 1 16,0 0 55-16,0 0 83 0,2 0 10 15,-1-3 2-15,5-4-82 0,0-1-68 0,1-2-55 16,3-1 7-16,0-1 0 0,2-1 19 16,2 2 29-16,0 0 13 0,2 1 7 15,0 2-19-15,1 1-1 0,-5 1 41 16,1 2 17-16,-3 3-26 0,0 0-32 16,0 1-10-16,2 0-19 0,-2 1 29 0,4 4 13 15,-1 1-11-15,-2 1-2 0,1 1-32 16,-3 2-32-16,1 1 0 0,-4-3-10 15,-2 4-19-15,-3 0-39 0,-1 1-29 16,-1 2 22-16,-6-2 3 0,-6 1 26 16,-2 0-110-16,1-1-248 0,4-5-510 15</inkml:trace>
  <inkml:trace contextRef="#ctx0" brushRef="#br0" timeOffset="59979.29">6563 4139 1474 0,'0'0'1278'0,"0"0"-864"0,0 0-79 16,0 0-82-16,0 0-140 0,0 0-113 0,0 0-113 15,0 0-42-15,0 0-10 0,0 0 66 16,0 0 67-16,24 36 16 0,-18-23-9 16,-2-1-61-16,-1-1-100 0,-1-1-52 15,-1 1-78-15,-1-2-102 0,0-2-232 16,0-1-571-16,-40-121 1074 0</inkml:trace>
  <inkml:trace contextRef="#ctx0" brushRef="#br0" timeOffset="60115.73">6633 3941 1608 0,'0'0'380'0,"0"0"-283"0,0 0 36 16,0 0-133-16,0 0-166 0,0 0-442 15,0 0-112-15,0 0 87 0</inkml:trace>
  <inkml:trace contextRef="#ctx0" brushRef="#br0" timeOffset="60434.88">6813 4153 349 0,'0'0'411'0,"0"0"-43"0,0 0-65 16,0 0 22-16,0 0-72 0,0 0-77 15,0 0-34-15,0 0-9 0,0 0 5 16,0 0 27-16,-1 13-1 0,1-13 60 0,0-2 54 16,0-5-63-16,0 1-175 15,0-2-39-15,0-1 10 0,0 0-11 0,4 0-38 16,1-2 36-16,3-1-17 0,2 1-19 16,1 0-25-16,3 2-20 0,0 3 3 15,2-1 26-15,0 2 6 0,3 0 7 16,1 1 28-16,-1 1-19 0,1 2 10 15,-3 1-4-15,2 0-35 0,-1 1-32 0,-3 6 29 16,2 0 23-16,1 4-4 0,-3 2-20 16,0-2-44-16,-2 2-40 0,-6-1-74 15,-3-1 29-15,-2 2-105 0,-2 0-20 16,-2 0 33-16,-2-4-170 0,-9 5-277 0</inkml:trace>
  <inkml:trace contextRef="#ctx0" brushRef="#br0" timeOffset="61018.91">7455 4134 1347 0,'0'0'621'0,"0"0"-199"0,0 0-116 16,0 0-148-16,0 0-158 0,0 0-100 15,0 0-3-15,82-18 42 0,-59 13 3 0,3-1-36 16,-2-1 39-16,-1-2-23 0,-5 1-32 16,-4 1 42-16,-2-3 45 0,-4 2 23 15,-1-2 13-15,-5 2 7 0,-1-2 9 16,-1 2 152-16,-1-2-29 0,-8 4 45 15,-1 0-155-15,-3 0-42 0,-4 4-26 16,-2 1 1-16,-5-1 25 0,-2 2 3 16,-2 0 48-16,2 3 10 0,5 2-12 0,-2 0-26 15,4 3-23-15,1-2-3 0,4 3-16 16,0 0-7-16,1 3 13 0,6-3-16 16,1 2-16-16,3 4 45 0,1-2 3 15,2 0 13-15,0 0 33 0,8 2-7 16,2-2-7-16,4-2 13 0,4 2-22 15,3-2 9-15,5-3-35 0,7-1-3 16,3-2-109-16,2 0-85 0,2-5-155 16,-10 1-342-16,9-1-557 0</inkml:trace>
  <inkml:trace contextRef="#ctx0" brushRef="#br0" timeOffset="62116.1">9654 3694 36 0,'0'0'1771'0,"0"0"-1259"0,0 0-221 15,0 0-136-15,0 0-155 0,0 0-171 16,0 0 13-16,0 0 158 0,0 0 97 15,-28 85 19-15,14-52-32 0,-2 5-1 0,0 0-12 16,0 2-35-16,-1 0-35 0,3 0 37 16,1-2-15-16,1 0 28 0,-2-4-3 15,4-3-19-15,-2-2-29 0,2-6-39 16,-1-4 4-16,3-3-7 0,0-6 1 16,5-2-36-16,2-5-59 0,-1 0-67 15,2-2-75-15,0-1 19 0,0-1 246 16,3-8-91-16,5-4-78 0,0-4-261 15,3-5-91-15,-3 2-193 0</inkml:trace>
  <inkml:trace contextRef="#ctx0" brushRef="#br0" timeOffset="62330.98">9611 3851 1474 0,'0'0'598'16,"0"0"-264"-16,0 0-86 0,0 0 77 16,0 0-27-16,0 0-63 0,0 0-67 15,0 0-45-15,0 0-57 0,0 0-66 16,0 0-47-16,18-59-73 0,-16 59-89 0,3 7-58 15,6 6 104-15,7 5 163 0,4 7 67 16,4 3 0-16,4 4-38 0,1 1-14 16,0-3-15-16,-2 1-3 0,-2-2 3 15,-1-3-12-15,-3-2-14 0,-2-2-22 0,-3-4-32 16,-6 0-71-16,-2-3-90 16,-6-1-75-16,-4-1-135 0,0 0-118 0,-3-5-207 15</inkml:trace>
  <inkml:trace contextRef="#ctx0" brushRef="#br0" timeOffset="62502.48">9614 4211 1861 0,'0'0'558'16,"0"0"-339"-16,0 0-6 0,0 0 11 16,0 0-64-16,0 0-160 0,0 0-9 15,0 0-65-15,67-68 29 0,-42 62-9 0,2 2-1 16,6 0 27-16,2 0-178 15,5 2-136-15,-2 0-271 0,-10-1-207 0</inkml:trace>
  <inkml:trace contextRef="#ctx0" brushRef="#br0" timeOffset="62879.99">10258 4053 460 0,'0'0'1413'0,"0"0"-1040"16,0 0-85-16,0 0-79 0,0 0-41 15,0 0-69-15,0 0-99 0,0 0-28 16,0 0-10-16,0 0-1 0,-51 5-9 0,46 1-23 16,0 1 26-16,2 2 10 15,0 0 0-15,3 0-24 0,0 3 5 0,0-2 31 16,0 1 23-16,8 1 23 0,-1 1 2 0,4 0 43 15,2 0 13-15,0-2-14 16,2 2-15-16,-1-1-26 0,-2-2-15 0,-4-2-10 16,0-1 2-16,-4 0 57 0,-3-2-27 15,-1 0-11-15,0 2 7 0,-1-2 29 16,-8-2 37-16,-2 3 30 0,-5-1-7 16,1-1-39-16,-3-3-79 0,3-1 0 15,-1 0-102-15,6 0-31 0,1 0-69 16,4 0-38-16,-2 0-105 0,1-1-183 15,3 0-106-15,2-2-5 0,-1 2-49 16</inkml:trace>
  <inkml:trace contextRef="#ctx0" brushRef="#br0" timeOffset="63116.72">10539 4014 2332 0,'0'0'655'0,"0"0"-377"0,0 0 27 0,0 0-24 16,0 0-69-16,0 0-116 0,0 0-96 16,0 0-46-16,0 0-49 0,0 0-46 15,0 0-23-15,7 24 119 0,-3-5 26 16,3 3 19-16,-2-1 13 0,2 3-10 16,0-2-3-16,0-3-16 0,-2-1-18 15,-1-1-52-15,-4-4-70 0,0-2-61 16,0 1-42-16,-4-2-47 0,-6-1-79 15,-2-1-268-15,3-4-446 0</inkml:trace>
  <inkml:trace contextRef="#ctx0" brushRef="#br0" timeOffset="63224.92">10527 4249 691 0,'0'0'1159'15,"0"0"-802"-15,0 0-50 0,0 0-100 16,0 0-94-16,0 0-113 0,0 0-10 16,0 0-25-16,94-66-27 0,-58 57-18 15,4 0-62-15,8 3-81 0,-2-1-121 0,-9 2-280 16,7-1-560-16</inkml:trace>
  <inkml:trace contextRef="#ctx0" brushRef="#br0" timeOffset="63484.86">11667 4197 1076 0,'0'0'570'0,"0"0"-405"16,0 0-132-16,0 0 110 0,0 0 29 0,0 0-53 16,-33 67-70-16,26-53-24 0,-2 0-25 15,3 2-88-15,2-2-48 0,-2 2-227 16,3-6-243-16,0 5-516 0</inkml:trace>
  <inkml:trace contextRef="#ctx0" brushRef="#br0" timeOffset="67694.86">12944 3727 573 0,'0'0'567'0,"0"0"-144"0,0 0-104 0,0 0-86 16,0 0-45-16,0 0-20 0,0 0-6 0,0 0-4 15,0 0-4-15,-1-2-13 16,1 2-23-16,0 0-15 0,0 0-14 0,0 0-10 16,0 0 4-16,0 0 8 0,0 0 1 15,0 0 6-15,0 0-7 0,0 0-53 16,0 0-38-16,0 0-27 0,0 0-45 16,0 0-60-16,0 0-42 0,0 3-4 15,0 7 67-15,3 5 53 0,2 5 58 16,1 5 16-16,0 4-15 0,0 3 11 15,-1 0 3-15,1 0-15 0,1 1-1 16,-4 1-15-16,1-2-13 0,-4-1-29 0,0-3-34 16,0-2-5-16,0-3-54 0,-3-4-39 15,-1-2-58-15,-3-4-41 0,4-4-159 16,-1-2 22-16,1-3-27 0,0-3-105 16</inkml:trace>
  <inkml:trace contextRef="#ctx0" brushRef="#br0" timeOffset="67916.71">12943 3847 1759 0,'0'0'471'15,"0"0"-274"-15,0 0 90 0,0 0 22 16,0 0-75-16,0 0-75 0,0 0-70 16,0 0-38-16,0 0-51 0,0 0-10 15,0 0-120-15,24-50-122 0,-5 60 153 0,4 4 99 16,9 7 48-16,3 1-35 0,-1 1-13 15,-3 2-3-15,-5-4-29 0,-5-1-16 16,-4-2-16-16,-4-3-87 0,0-2-10 16,-5-4-3-16,1-1-34 0,-2-2-129 15,2-2-144-15,-3-3-86 0,2-1-232 0</inkml:trace>
  <inkml:trace contextRef="#ctx0" brushRef="#br0" timeOffset="68121.28">13538 3859 1876 0,'0'0'706'0,"0"0"-310"0,0 0-54 0,0 0-59 16,0 0-81-16,0 0-199 0,0 0-3 15,0 0-104-15,-87-14 38 0,58 14 22 16,2 1 6-16,4 4-16 0,4 1 25 16,2 1-12-16,5 0-1 0,-2 3 4 15,2-3-73-15,1 1-33 0,2 1-39 16,1-2-62-16,2 0-45 0,1-1-122 15,0 0-202-15,4-2-132 0</inkml:trace>
  <inkml:trace contextRef="#ctx0" brushRef="#br0" timeOffset="68346.92">13405 3800 75 0,'0'0'1775'15,"0"0"-1188"-15,0 0-149 0,0 0-15 16,0 0 18-16,0 0-98 0,0 0-180 0,0 0-163 15,0 0-16-15,0 0-81 0,0 0-48 16,17-16-12-16,-14 28 16 0,2 6 141 16,-1 6 12-16,-1 3 42 0,5 3-23 15,-3 2-9-15,1 0-20 0,-1-1 0 16,1 1 0-16,-1-2-2 0,-1-2-10 16,-3-2-94-16,0-4-19 0,1-2-27 15,-2-2-82-15,0-1-95 0,0 0-92 16,-3-8-256-16,2 2-556 0</inkml:trace>
  <inkml:trace contextRef="#ctx0" brushRef="#br0" timeOffset="68664.12">13670 4139 1899 0,'0'0'809'16,"0"0"-353"-16,0 0-134 0,0 0 7 15,0 0-49-15,0 0-74 0,0 0-76 16,0 0-53-16,0 0-77 0,0 0-24 0,0-8-35 15,0 8-28-15,0 3-34 0,0 1-42 16,0 4 81-16,0 1 54 0,0 1 2 16,2 2 8-16,1-1-4 0,1-2-23 15,3 0-55-15,3-1-5 0,2-2 86 16,1-2 19-16,1 0 57 0,1-2 10 16,0-2 18-16,0 0 37 0,-2 0 11 15,-3-6 23-15,1-1 24 0,-2-5-25 16,3-2-38-16,-5-4-31 0,4 0-28 0,-3 1-36 15,-3 0-22-15,1 2 0 0,-3 2-43 16,0 1-40-16,-2 4-22 0,2 1-62 16,-1 3-81-16,0 1-132 0,4 2-236 15,2 1-406-15,-2 0-386 0</inkml:trace>
  <inkml:trace contextRef="#ctx0" brushRef="#br0" timeOffset="68855.03">14114 4153 280 0,'0'0'809'15,"0"0"-327"-15,0 0-34 0,0 0-140 16,0 0-85-16,0 0-23 0,0 0-33 16,0 0-3-16,0 0-43 0,0 0-22 15,0 0-26-15,17 74-9 0,-17-62 3 16,0 3-26-16,0-1-6 0,0-1-32 16,-4-2-3-16,3 0-105 0,-1 0-79 15,1-3-75-15,-1 1-91 0,2-1-87 0,0-3-222 16,0-1-397-16</inkml:trace>
  <inkml:trace contextRef="#ctx0" brushRef="#br0" timeOffset="69142.88">14345 3956 1694 0,'0'0'737'16,"0"0"-373"-16,0 0 14 0,0 0 1 16,0 0 25-16,0 0-106 0,0 0-152 15,0 0-143-15,0 0-3 0,0 0-84 0,0 0-34 16,3-19-71-16,0 33 102 16,-1 6 64-16,4 1 23 0,-1 4 28 0,2 2-17 15,-2-1-11-15,1-1-2 0,-1-2-42 16,0 0-3-16,2-4-44 0,-4-2-64 15,0-1-32-15,0-3-17 0,-1-1-33 16,-1 0-94-16,3-3-103 0,-1 0-261 0,5-3-487 16</inkml:trace>
  <inkml:trace contextRef="#ctx0" brushRef="#br0" timeOffset="69307.75">14551 4179 2312 0,'0'0'555'15,"0"0"-251"-15,0 0-52 0,0 0-46 16,0 0-104-16,0 0-102 0,0 0-98 0,0 0-26 16,0 0-16-16,0 0 9 0,14 12 29 15,-11-3-48-15,0 0-88 0,0 0-111 16,1 0-124-16,-2-4-269 0,-2 0-426 0,-29-63 1152 16</inkml:trace>
  <inkml:trace contextRef="#ctx0" brushRef="#br0" timeOffset="69458.72">14617 4062 752 0,'0'0'1439'0,"0"0"-1232"16,0 0-123-16,0 0 16 0,0 0-17 0,0 0-83 16,0 0-158-16,0 0-224 15,0 0-382-15,0 0-419 0</inkml:trace>
  <inkml:trace contextRef="#ctx0" brushRef="#br0" timeOffset="69997.53">14705 4197 717 0,'0'0'531'0,"0"0"-39"0,0 0-151 0,0 0-79 15,0 0 10-15,0 0 5 0,0 0-31 16,0 0-41-16,0 0-43 0,0 0-61 15,0 0-98-15,0-26-3 0,0 15-9 16,0 0-12-16,0 1 20 0,0 1-33 16,0 0 5-16,0 1 28 0,0 1 2 15,4-1 40-15,1 2-16 0,-2 1-6 16,2-1-19-16,-2 2-19 0,3 2-25 0,0 1-1 16,-1 1-31-16,1 0-13 0,0 0-17 15,1 1-28-15,5 6 80 0,-1 3 54 16,-2-2 34-16,2 2-32 0,-2-2 17 15,-2 2-19-15,1-4-16 0,-3 1 3 16,0-1-15-16,-1-1 26 0,-3-2 1 16,2-1-23-16,-3 1-44 0,0-2 20 15,0-1 19-15,0 0 29 0,0 0 2 16,0 0 27-16,0 0 36 0,0-4 13 16,0-1-78-16,3-2-52 0,2-3-5 0,-1 0 31 15,4-2-3-15,0 1 13 0,0 0 16 16,1 0 58-16,1 2-20 0,0 1 46 15,3 2-30-15,-1 1-15 0,-1 1-7 16,2 0 9-16,-1 1 17 0,2 1-4 16,-1 1-13-16,-1 1 1 0,2 0 12 15,-2 0-19-15,-1 0-33 0,-2 0-2 0,-1 5-1 16,-2 0-1-16,3 2 0 0,-2 0-26 16,-1 1-17-16,-2 2-9 0,-1 1-9 15,-1-2-8-15,-1 1-21 0,-1-2-21 16,0 2-47-16,-1-1-36 0,-4 0-53 15,2-2-263-15,0-1-464 0</inkml:trace>
  <inkml:trace contextRef="#ctx0" brushRef="#br0" timeOffset="70183.83">15601 4205 1921 0,'0'0'596'16,"0"0"-293"-16,0 0-114 0,0 0-83 15,0 0-106-15,0 0-51 0,0 0-184 16,0 0-132-16,0 0-262 0,0 0-564 16</inkml:trace>
  <inkml:trace contextRef="#ctx0" brushRef="#br0" timeOffset="71630.27">15737 3613 752 0,'0'0'606'0,"0"0"-180"15,0 0-134-15,0 0-29 0,0 0-50 16,0 0-19-16,0 0-50 0,0 0-57 0,0 0-23 16,3-67 10-16,6 59-39 0,5-2 3 15,0 1-18-15,2 0 2 0,-1 0 10 16,2 1 32-16,-4 3-17 0,-2 1-34 15,-1 1 19-15,-4 1-1 0,-3 1-31 16,-1 1-48-16,1 0-38 0,-2 2-77 16,4 9-74-16,1 3 137 0,-1 4 100 15,-2 1 55-15,-2 3-29 0,-1 1-7 0,0 0-6 16,-4-1 0-16,-2 0-10 0,-3 0-1 16,4-3 33-16,-1-1-31 0,1-1 12 15,0-3 12-15,2-1-28 0,0-2-22 16,1 1-58-16,2 0-100 0,0-1-127 15,2 2-133-15,2-2-253 0,8 1-440 0</inkml:trace>
  <inkml:trace contextRef="#ctx0" brushRef="#br0" timeOffset="71754.91">15953 4035 1593 0,'0'0'497'16,"0"0"-257"-16,0 0-78 0,0 0-69 15,0 0-93-15,0 0-80 0,0 0-189 0,0 0-269 16,0 0-260-16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4:17:56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7338 6378 530 0,'0'0'307'0,"0"0"-128"0,0 0-13 0,0 0 17 15,0 0 67-15,0 0-16 0,0 0-88 0,0 0-91 16,0 0-22-16,-16 0 19 16,13 0 48-16,2-1-12 0,-1-1-20 0,2 1-4 15,-1-1 1-15,1 2-1 0,-3-1-15 16,3-2-14-16,0 1 4 0,0-3 25 15,-1 1-9-15,1-3 0 0,0 2 28 16,0-1-15-16,0 1-30 0,0 0-38 16,0 0-16-16,0 1-10 0,1-2-9 15,5 3 16-15,-2-2-29 0,5-2 19 16,1 2 29-16,6-1-3 0,0 2-33 16,4 0 1-16,3 2-4 0,2 2-9 15,4 0 32-15,-2 3-28 0,1 5 44 0,0 3 0 16,-2 3-32-16,-6 3-7 0,-6 4 10 15,-4 1 29-15,-7 2 42 0,-3 2-7 16,-3 1 14-16,-10-1 41 0,-1 2-39 16,-6-2-2-16,0 0-49 0,1-2-10 15,0-3-38-15,3-2-65 0,0-1 7 0,5-4-20 16,-1-4-13-16,7-1 12 0,0-3-70 16,5-5 18-16,0-1 179 0,0 0 62 15,2-7 184-15,5-4-35 0,1-3-108 16,1-4-38-16,4-4-7 0,4-3 13 15,2-4-42-15,4-3 19 0,0-2-19 16,5 0-8-16,-4 2-19 0,2 3 31 16,-3 3 54-16,-1 2-33 0,-5 2 27 15,0 2 27-15,-5 2-31 0,1 2 6 16,-6 2 25-16,-3 2-28 0,-1 4 18 0,-3 0 32 16,0 6-23-16,0-1-26 0,0 2-34 15,0 1-43-15,0 0-4 0,0 0-51 16,0 0-27-16,0 3-36 0,-1-2-37 15,-1 5-27-15,1 5 28 0,0 2 97 16,-2 6 53-16,1 3 0 0,2 2 0 16,0 1 1-16,0 0 12 0,6 0-12 0,1 0 11 15,5-1-12-15,-2-2-6 0,0-2-71 16,6 0-19-16,-2-2-128 0,-1-3-176 16,3 1-73-16,-3-8-560 0</inkml:trace>
  <inkml:trace contextRef="#ctx0" brushRef="#br0" timeOffset="353.44">8119 6540 2073 0,'0'0'618'0,"0"0"-319"16,0 0-49-16,0 0-12 0,0 0-44 15,0 0-75-15,0 0-65 0,0 0-54 16,0 0-57-16,0 0-31 0,0 0-20 15,-3 7-47-15,3 3 91 0,0 1 63 0,4 3 0 16,1 0-1-16,2 3 1 0,3 0-14 16,3-3-1-16,0-1-6 0,1 0 9 15,2-3-3-15,0 0 16 0,-1-3 0 16,0-2 16-16,-3-3 0 0,0 1 16 16,-1-1 9-16,-4-2-15 0,-1 0 22 0,1-6 37 15,0-1 86-15,1-8-13 0,0-3-49 16,0-2-58-16,1-2-25 0,0 0-26 15,0 4-40-15,-1 1 21 0,0 2 16 16,0 2 3-16,0 0-122 0,0 1-33 16,2 1-72-16,0 2-83 0,3-1-62 15,0 3-102-15,0 2-311 0,6 0-664 0</inkml:trace>
  <inkml:trace contextRef="#ctx0" brushRef="#br0" timeOffset="650.02">9017 6302 2227 0,'0'0'462'16,"0"0"-330"-16,0 0-33 0,0 0 36 16,0 0-48-16,0 0-81 0,0 0-6 15,76-38-13-15,-48 32-12 0,0 1 25 16,1-1-3-16,0 4 0 0,-2-1-54 16,-1 1-69-16,-4 1-54 0,0 1-78 0,-7 0-179 15,-6 0-154-15,-3 1-224 16</inkml:trace>
  <inkml:trace contextRef="#ctx0" brushRef="#br0" timeOffset="792.55">9145 6391 241 0,'0'0'600'0,"0"0"-271"0,0 0-166 0,0 0 32 16,0 0 33-16,0 0-82 0,0 0-91 16,0 0 43-16,0 0 48 0,0 0 6 15,105 10-81-15,-69-15-29 0,-1 0-42 16,-2-2-74-16,2 1-159 0,-2-4-193 15,-9 4-361-15</inkml:trace>
  <inkml:trace contextRef="#ctx0" brushRef="#br0" timeOffset="3390">7280 8676 346 0,'0'0'1046'0,"0"0"-809"0,0 0-107 15,0 0 42-15,0 0 46 0,0 0-21 16,0 0-64-16,0 0-62 0,0 0-36 16,0 0-35-16,-1-5-26 0,-2 9-36 15,0 3 7-15,-1 3 55 0,-4 4 36 0,-1 5-20 16,-3 6 20-16,-3 4 44 0,-5 3-57 15,0 4 35-15,-2 2 16 0,2-1-71 16,0 1 16-16,3-4-6 0,0 1 7 16,2-3-1-16,2-1 10 0,2-2-18 15,-1-4-11-15,4-2 0 0,0-3 0 16,4-3-7-16,1-5-35 0,3-2-28 16,0-6 5-16,0-1-6 0,0-3 32 0,0 0 39 15,4-7 120-15,4-8-4 0,-1-4-55 16,6-10-61-16,1-5-3 0,2-6-10 15,0-7-32-15,3 0 45 0,-2-2-55 16,3 4 55-16,-1 3 35 0,-2 4-2 16,-1 6 21-16,-3 5 17 0,0 2 3 15,-3 5-1-15,-3 2 7 0,-1 5-13 16,0 1-6-16,-2 5-13 0,-3 2 19 16,2 1-10-16,-3 2-6 0,2 2-51 15,-1 0-67-15,1 0-60 0,2 6-39 0,5 1 44 16,4 5 112-16,1 2 10 0,5 6 17 15,-1 1 18-15,1 4-32 0,-3 1 13 16,2 0-13-16,-1 3 8 0,-1-2-10 16,2 0-1-16,-2-1 32 0,3-2-19 0,-1-1-10 15,0-1 22-15,2-2-25 0,-2-4-36 16,-3-1-50-16,-3-2-46 0,-1-2-115 16,-5-4-151-16,-6 0-75 0,0-3-276 15,-7-3-334-15</inkml:trace>
  <inkml:trace contextRef="#ctx0" brushRef="#br0" timeOffset="3600.04">7113 9086 1330 0,'0'0'293'0,"0"0"-205"0,0 0 71 16,88-21 65-16,-52 15-108 0,3-2 11 0,4 1-66 15,-1-1-32-15,0 0 16 0,1 0-19 16,-6 2-6-16,-2 0-20 0,-5 1-23 16,-4 2-103-16,-3-3-55 0,-4 1-63 15,0 0-110-15,-2-1-115 0,-4 2-179 16</inkml:trace>
  <inkml:trace contextRef="#ctx0" brushRef="#br0" timeOffset="3965.89">7923 8871 1765 0,'0'0'461'0,"0"0"-326"0,0 0 66 16,0 0-8-16,0 0 29 0,0 0-116 16,0 0-61-16,-81 10-45 0,71 1 0 0,2-3-23 15,0 5 22-15,4 0 0 0,1 1 0 16,0-1-18-16,3 3 16 0,3-1-26 15,9 2 13-15,1-2 13 0,4 2-30 16,3 0 33-16,0-3 22 0,3 1-6 16,0-1-3-16,-1 2 9 0,0-2 4 15,-2 1 12-15,-6-3-6 0,-1 0-13 16,-6-3-9-16,-2-3-10 0,-5 0-2 16,0 0 2-16,-9-2 21 0,-4-1 43 15,-6 1 70-15,-8 0-33 0,-2-1-101 16,-4 1-54-16,1-3 7 0,2 1-7 15,4 0-42-15,3-2-25 0,7 0 25 16,0 0-87-16,6-5 15 0,1-3-29 0,4-1-162 16,4-2-121-16,1 2-77 0,1-1-176 15</inkml:trace>
  <inkml:trace contextRef="#ctx0" brushRef="#br0" timeOffset="4232.07">8243 8696 772 0,'0'0'1574'0,"0"0"-1299"0,0 0-133 15,0 0 57-15,0 0-13 0,0 0-87 16,0 0-99-16,0 0-77 0,0 0 39 16,0 0 38-16,33 18 64 0,-21-1-42 0,-1 2 13 15,2 3 20-15,-1 1-8 0,0 1-28 16,0 2 7-16,-3-2-13 0,1 1-10 15,-4-1 16-15,-2 0-3 0,-3-2-3 16,2-2-13-16,-3-2 0 0,0 0-35 16,0-1-58-16,0-3-63 0,-4 2-59 15,0-4-135-15,-4-1-201 0,0-4-531 16</inkml:trace>
  <inkml:trace contextRef="#ctx0" brushRef="#br0" timeOffset="4380.42">8299 9015 2002 0,'0'0'363'0,"0"0"-237"16,0 0 61-16,0 0-4 0,0 0-83 0,0 0-100 16,52-67-35-16,-26 55 32 0,6 4-17 15,5-2 19-15,1 4-15 0,3 1 13 16,1-1-65-16,0 3-67 0,1-1-110 16,1 2-108-16,-13-2-294 0,17-3-718 0</inkml:trace>
  <inkml:trace contextRef="#ctx0" brushRef="#br0" timeOffset="4615.89">9544 8669 1938 0,'0'0'350'0,"0"0"-350"0,0 0 0 15,0 0 87-15,87-17 27 0,-64 13-47 16,0 3-67-16,1 0-30 0,-2 1 28 16,-6 0 1-16,-2 0-99 0,-4 0-123 15,-5 1-89-15,-4 3-218 0,-1-1-223 16,0 1 148-16</inkml:trace>
  <inkml:trace contextRef="#ctx0" brushRef="#br0" timeOffset="4752.08">9629 8808 659 0,'0'0'456'0,"0"0"-114"0,0 0-79 16,0 0-87-16,0 0-24 0,0 0-6 0,0 0 13 16,0 0 44-16,0 0-6 0,95 23-94 15,-62-26-39-15,4 1-64 0,-1-1 3 16,-2 1-3-16,-3-1 0 0,-4 0-123 16,0-2-177-16,-4 2-322 0,-7-1-715 0</inkml:trace>
  <inkml:trace contextRef="#ctx0" brushRef="#br0" timeOffset="5755.29">7214 10717 968 0,'0'0'492'0,"0"0"-199"0,0 0-108 0,0 0-42 15,0 0-10-15,0 0-14 0,0 0-31 16,0 0-30-16,0 0 7 0,0 0-1 16,2 6-64-16,-2 0-27 0,1 5 27 0,-1 3 165 15,3 7 5-15,2 2-51 16,0 3 2-16,1 2-91 0,-2 3-28 0,3 0 9 15,2 1 8-15,-1 2 16 0,0 1-9 16,-1-3 3-16,4 2-16 0,-2-2-13 16,1-3 0-16,0-3 0 0,-1-2 0 15,1-2-63-15,1-4-33 0,-3-3-52 16,-1-5-83-16,-1-2-56 0,-2-4-33 16,0-4-11-16,-1 0-170 0,0-7 22 0</inkml:trace>
  <inkml:trace contextRef="#ctx0" brushRef="#br0" timeOffset="5991.27">7391 10780 1740 0,'0'0'415'0,"0"0"-266"16,0 0-42-16,0 0 97 0,0 0-27 16,0 0-29-16,0 0-52 0,0 0-35 15,0 0-29-15,0 0-23 0,0 0-9 16,28-36-22-16,-17 42 22 0,2 4 2 15,0 2-2-15,1 2-32 0,-2 0 32 16,1 2 20-16,3-1 9 0,-3 0-13 16,4-1-16-16,-2-2-61 0,3-1-35 0,-2-2-71 15,4 0-62-15,2-4-16 0,-2-1-173 16,-4-4-278-16,4 0-529 0</inkml:trace>
  <inkml:trace contextRef="#ctx0" brushRef="#br0" timeOffset="6175.97">7819 10729 1752 0,'0'0'509'0,"0"0"-370"0,0 0 49 15,0 0 37-15,0 0-45 0,-80-10-71 16,54 13-109-16,-4 6-13 0,-2 2-12 16,-1 4-11-16,2-1-12 0,6 1-35 15,4-1-84-15,7-1 15 0,4 2-71 16,2-1-114-16,5-2-59 0,3 0-216 15,0-4-203-15</inkml:trace>
  <inkml:trace contextRef="#ctx0" brushRef="#br0" timeOffset="6440.87">7925 10728 1990 0,'0'0'554'0,"0"0"-342"0,0 0-41 16,0 0-27-16,0 0-38 0,0 0-39 16,0 0-67-16,0 0-7 0,0 0-25 15,0 0-9-15,0 0-13 0,8 16 54 16,-5-5 57-16,0 3-9 0,1 3-10 16,-1 1 10-16,1 0 0 0,1 2-48 15,-2-1 2-15,2 2 24 0,-2-1 18 16,-1-1-44-16,-1 0-60 0,0 3-58 15,1-1-42-15,-1 1-62 0,1 0-197 16,-1-2-180-16,-1-3-553 0</inkml:trace>
  <inkml:trace contextRef="#ctx0" brushRef="#br0" timeOffset="6768.23">8182 11075 2032 0,'0'0'537'15,"0"0"-247"-15,0 0-59 0,0 0-42 0,0 0-43 16,0 0-34-16,0 0-24 0,0 0-66 16,0 0-22-16,0 0-50 0,-15-22-68 15,15 26-31-15,0 0 56 0,4 6 74 16,3-3 16-16,-1 5 0 0,2-3-39 0,3 0-34 16,1 1-33-16,5-2 16 0,1-2 11 15,5 2 82-15,3-3 10 0,3-1-10 16,5-3-26-16,-2-1 26 0,0 0 3 15,-3-6 33-15,-6-6 12 0,-3-2 29 16,-5-3 22-16,-6-5 13 0,-3 0-16 16,-6-5 28-16,0 3-31 0,-3-2-20 15,-5 2-73-15,-4 1-3 0,4 5 2 16,-1 1-10-16,0 7 9 0,4 1-52 16,0 2-140-16,2 3-114 0,3 3-233 15,-3 1-691-15</inkml:trace>
  <inkml:trace contextRef="#ctx0" brushRef="#br0" timeOffset="7118.05">8796 10687 1922 0,'0'0'466'0,"0"0"-194"0,0 0 59 16,0 0-8-16,0 0-66 0,0 0-70 0,0 0-96 15,0 0-91-15,0 0-31 0,0 0-42 16,-11 1-19-16,11 11 92 0,-3 3 12 15,2 3-10-15,-2 2-2 0,1-2 1 16,1 3 16-16,1-1-15 0,0-1-2 16,0-1-24-16,0 1-87 0,3 1-54 0,1-2-20 15,3-2-29-15,2 1-134 0,-2-1-85 16,3-3-141-16,0-6-506 0</inkml:trace>
  <inkml:trace contextRef="#ctx0" brushRef="#br0" timeOffset="7296.03">9000 10942 114 0,'0'0'2101'0,"0"0"-1623"16,0 0-195-16,0 0-1 0,0 0-82 15,0 0-82-15,0 0-118 0,0 0-58 16,0 0-35-16,0 0 7 0,0 0 57 16,1 22 29-16,-1-11 16 0,0 0-16 15,3 0-39-15,0 1-120 0,-1-3-124 16,1 1-217-16,-3-2-223 0,0-2-734 0,-12-106 1292 15</inkml:trace>
  <inkml:trace contextRef="#ctx0" brushRef="#br0" timeOffset="7432.07">9121 10768 1486 0,'0'0'455'0,"0"0"-455"0,0 0-52 16,0 0 39-16,0 0-35 0,0 0-170 15,0 0-215-15,0 0-287 0</inkml:trace>
  <inkml:trace contextRef="#ctx0" brushRef="#br0" timeOffset="7947.04">9289 10928 1056 0,'0'0'768'0,"0"0"-437"16,0 0-101-16,0 0-42 0,0 0-69 16,0 0-64-16,0 0-36 0,0 0-18 0,0 0-1 15,0 0-26-15,-10-79 26 16,17 64-20-16,3 0 20 0,1 1 51 0,1 3 27 16,0-1-40-16,3 2 1 0,0 3 9 15,1 2-48-15,0 3-19 16,-1 2-10-16,0 0 29 0,2 0 2 0,-4 4-2 15,2 2-19-15,1 2-1 0,-3-1 17 16,1 0-13-16,-2 2 0 0,-1 0 16 16,-1 0-3-16,-4 2-29 0,-3-2 16 15,0 2 16-15,-2-2 25 0,-1 0 33 16,0 0-46-16,0-1-12 0,0-2-1 16,0-3-2-16,0 1-23 0,0-3-38 0,0-1-30 15,0 0 36-15,0 0 58 16,0-5 10-16,3-2-10 0,1-2-94 0,-1-1 33 15,2-1-20-15,3-1 42 0,0 0 1 16,3 2 12-16,1 1-10 0,-1 1 33 16,5 2 3-16,-1 2 0 0,2 0 13 0,0 3-33 15,-1 1 20-15,1 0 0 16,0 0 1-16,2 5 54 0,-3 2-25 16,0 3-16-16,-3-2-12 0,-2 4 34 0,-5 1-6 15,0-2-17-15,-3 1 6 0,-2 0-9 16,-1 1 2-16,0-2 14 0,0 1-26 15,0-1-51-15,0 0-105 0,0-1-51 16,0-1-163-16,0-3-216 0,0 1-517 0</inkml:trace>
  <inkml:trace contextRef="#ctx0" brushRef="#br0" timeOffset="8327.17">10753 10612 1030 0,'0'0'1550'16,"0"0"-1340"-16,0 0-191 0,0 0 26 0,0 0 61 15,0 0-16-15,80-33-90 0,-60 29-16 16,2-1 0-16,-1 0 12 0,2 1 4 15,-4 1-41-15,4-1-101 0,-2 3-96 16,-3 1-147-16,-1 0-137 0,-4 0-227 16</inkml:trace>
  <inkml:trace contextRef="#ctx0" brushRef="#br0" timeOffset="8481.06">10899 10728 859 0,'0'0'742'0,"0"0"-436"0,0 0-27 15,0 0 76-15,0 0-19 0,0 0-160 16,77-7-131-16,-50 1-45 0,3 1 16 16,0 0-16-16,-1 1-94 0,-2 0-92 15,-1-1-166-15,-3-1-143 0,-8 2-263 16,2-4-398-16</inkml:trace>
  <inkml:trace contextRef="#ctx0" brushRef="#br0" timeOffset="-166717.41">22493 5380 189 0,'0'0'147'0,"0"0"-85"0,0 0-20 16,0 0 30-16,0 0 29 0,0 0 16 16,0 0-12-16,0 0-24 0,0 0-16 15,0-5-6-15,0 5-10 0,0 0-17 0,0 0 1 16,-1 0 13-16,1 0 38 0,-2 0 27 16,2 0 9-16,-3-1 11 0,3 1-8 15,-1 0-13-15,-1 0-48 0,2 0-37 16,0 0-25-16,-1-1-2 0,0 1 1 15,1 0 0-15,-2 0 1 0,2 0 2 16,-1 0 34-16,1 0 3 0,0 0-36 16,0 0 28-16,0 0-30 0,0 0-2 15,0 0-20-15,0 0-5 0,0 0-4 0,0 0 1 16,0 0 6-16,0 0 7 0,0 0-13 16,1 0-3-16,1 0-17 0,-1 0-6 15,0 0-7-15,2 0-33 0,0 0 82 16,2 0 13-16,2 2 114 0,3 2 36 15,1-2-4-15,8 2-16 0,3 0-36 0,2 0-33 16,4 1-61-16,3 0-61 16,3 1 61-16,-4-3 97 0,-3 1-33 0,2-2-51 15,0 1-13-15,3-1-64 0,-1-1 64 16,2 0 26-16,2 1 6 0,-1-1-29 16,-4-1-1-16,2 0 0 0,0 0 28 15,1 0-11-15,2 0 7 0,4 0 6 16,3 0-6-16,5 0-3 0,3-1-20 15,0-2 29-15,3 0-19 0,-1 2-12 16,-3-2-1-16,-2 2 0 0,0 0 16 16,-5 0-15-16,-2-1 12 0,-3 1-12 0,-1 0-1 15,3 0 0-15,-2-1 0 0,2 1 2 16,2-1-2-16,5 1 0 0,3-2 1 16,4 2 1-16,3-1-1 0,3 1-1 0,3-2-1 15,-1 2 1-15,1 0 0 0,1-4 0 16,2 4 0-16,3-3 0 0,2 2 21 15,3-2-21-15,-1 0 0 0,5 0 1 16,-1-1-2-16,3 1 1 0,-3 2-3 16,3-2-10-16,-1 1 0 0,1 0 11 15,-1 1 0-15,-1 0-14 0,-2-2-1 16,-1 0 14-16,2-2-36 0,-3 0 1 16,0 1 25-16,0 0-3 0,1 0-1 15,1 2 1-15,5 1 3 0,1-2 13 16,3 2 0-16,1 1 0 0,2 1-2 0,-3-1-14 15,-4 1 15-15,-6 0 1 16,-7 0 22-16,-8-2-22 0,-9 2-3 0,-9 0 2 16,-6 0-1-16,-7 0-11 0,-6 0-9 15,-3 0 21-15,-4 0-32 0,0 0-28 16,-3 0-23-16,-1 0-27 0,-1 0-25 0,1 0-78 16,-2 2-56-16,-3-1-20 0,-1 2 29 15,-1-2 1-15,-2 0-89 0,0 1 14 16</inkml:trace>
  <inkml:trace contextRef="#ctx0" brushRef="#br0" timeOffset="-164533.59">22483 5380 271 0,'0'0'362'0,"0"0"-164"0,0 0-80 15,0 0-47-15,0 0-12 16,0 0 10-16,0 0-8 0,0 0 1 0,0 0 7 15,0 0 15-15,0 0-12 0,0-1-20 16,0 0-23-16,0-1-13 0,0 2-12 16,0 0-3-16,0 0 1 0,0 0 11 15,0 0-11-15,0 0 21 0,0 0 16 0,0 0 13 16,0 0 19-16,0 0 1 0,0 0-1 16,0 0 1-16,0 0-4 0,0 0-10 15,0 0-6-15,0 0-7 0,0 0 14 16,0 0-1-16,0 0-3 15,0 0 0-15,0 0 0 0,0 0 9 0,0 0-12 16,0 0-26-16,0 0-23 0,0 0-3 16,0 3-2-16,0-3-21 0,0 0-12 15,0 1-20-15,0 0 10 0,0 0-7 16,0 5-29-16,0 0 29 0,0 6 52 16,0 3 13-16,0 5 36 0,0 3 19 0,0 2-23 15,0 5 7-15,1 4-39 0,2-1 38 16,0 4-2-16,0 2 2 0,3-2-15 15,-3 3-11-15,-2-2-23 0,0-1 20 16,-1 0-3-16,0 2-15 0,-1-2 28 16,-3-1-16-16,-2 0 6 0,3-3-21 0,0 0 18 15,2-3-19-15,-1-6-12 0,2 0 12 16,0-4 0-16,0-4-2 0,0 1 2 16,0-4 2-16,0-1 1 0,0-4-1 15,0-1 1-15,0-2 23 0,0-1-25 16,0-3 1-16,0-1 11 0,0 0 16 15,0 0 13-15,0 0-39 0,0 0-3 16,0 0-58-16,0 0-9 0,0 0-39 16,-2-1-75-16,-1-3-129 0,0 2-713 15</inkml:trace>
  <inkml:trace contextRef="#ctx0" brushRef="#br0" timeOffset="-162994.43">27263 5332 326 0,'0'0'297'0,"0"0"-105"0,0 0-61 16,0 0-1-16,0 0 10 0,0 0 3 15,0 0-13-15,0 0-26 0,0 0-22 16,0 0-50-16,0-2-6 0,0 0-13 16,0 2-13-16,0-1-3 0,0 1-13 15,0 0 4-15,-1 0 12 0,-1-1 29 0,1 0 23 16,0 0 16-16,-4-2 59 0,2 2-65 15,-1-2-62-15,-1 0-13 0,0 2-17 16,1 1 11-16,-1-1-7 0,-1 1-29 16,1 0 9-16,-1 0-25 0,-3 0-101 15,1 0-72-15,-1 0 6 0,-2 1-33 0,0 2-12 16,1 1 35-16,3-3-72 16</inkml:trace>
  <inkml:trace contextRef="#ctx0" brushRef="#br0" timeOffset="-162343.83">27179 5327 395 0,'0'0'645'0,"0"0"-192"16,0 0-148-16,0 0-64 0,0 0-70 15,0 0-15-15,0 0-33 0,0 0-30 16,0 0-25-16,0 0-16 0,0 0-7 16,0-3 6-16,0 3 14 0,0 0 15 15,0 0 6-15,0 0-2 0,0-2-4 16,0 2-10-16,0 0-6 0,0 0-7 0,0 0-9 15,0 0-16-15,0 0-7 0,0 0-12 16,0 0-10-16,0 0 16 0,0 0-16 16,0 0 0-16,0 0-3 0,0 0-11 15,0 0-18-15,0 0-12 0,0 0-4 16,0 0-15-16,0 0 2 0,0 3 4 16,0-1-10-16,2 3 64 0,1 6 32 15,1-2 13-15,1 5-23 0,0 0-9 16,1 3-12-16,1 1 12 0,1 2 6 15,-3 4 3-15,1 3-9 0,0 4-10 0,1 1 45 16,-3 4-7-16,1 1-25 16,-2 2-14-16,0-2 11 0,-2 1-13 15,2-2-10-15,0 1 10 0,-2-3 0 0,2 1 4 16,1-4-1-16,-2 1-1 0,-1 1-2 16,1-1-2-16,-2-2 2 0,0 1 0 0,0 0 0 15,0-1 0-15,-5-1 0 16,4 0 0-16,-2-5-1 0,0 1-25 0,2-5 26 15,-1-2-2-15,2-2-1 0,0-5 2 16,0 0 1-16,0-5 2 0,0-2-1 16,0-1 12-16,-1-2 3 0,1-1 16 15,0 0 9-15,0 0 3 0,0 0 4 16,0 0-23-16,0 0-6 0,0 0-19 16,0 0-1-16,0 0-44 0,0-4-12 15,3 0-69-15,5-5-149 0,2 0-280 0,-2 0-676 16,-37 44-155-16</inkml:trace>
  <inkml:trace contextRef="#ctx0" brushRef="#br0" timeOffset="-160248.75">22539 6309 125 0,'0'0'346'15,"0"0"-63"-15,0 0-42 0,0 0-13 16,0 0-39-16,0 0-32 0,0 0-31 15,0 0-22-15,0 0-26 0,0 0-19 16,4 0-30-16,-4-1-29 0,0 1-19 0,0 0-11 16,0 0 8-16,0 0 9 0,0 0 0 15,0 0 9-15,0 0 2 0,0 0 2 0,0 0 0 16,0 0-1-16,0 0 1 0,0 0 2 16,0 0 14-16,0 0-12 0,0 0 25 15,0 0 0-15,0 0-3 0,0 0-10 16,0 0 1-16,0 0-16 0,3 0 1 15,2 0 11-15,-1 0 23 0,5 0-4 16,-1 0-3-16,3 0 7 0,3 0 22 16,2 0 10-16,2 0-32 0,1 0-10 15,1-1 19-15,3 1 0 0,2 0-16 16,0-1-16-16,6 1-10 0,3 0 30 16,4-2 2-16,4 1 7 0,5 0-29 15,3-1 16-15,4 0-27 0,5 0 2 0,0 1 9 16,3 0-13-16,0 1 3 15,-1-1 26-15,-2-2-16 0,-4 2-12 0,-6 0-2 16,-5-1-1-16,-5 1-34 0,-6 0 36 16,-4-1 0-16,-4 2 0 0,-3-1 13 15,-1 1-13-15,-1-1 19 0,1-1-19 16,-1 2 0-16,0-1 0 0,-3 1-13 0,0-1 13 16,-4 0 3-16,-3-1-3 0,-2 1 0 15,-6 0 16-15,1 1 22 0,-3 0 11 16,0 0 2-16,0-1-6 0,0 1-45 15,0 0-30-15,0-2-37 0,0 2-14 16,-4 0-38-16,-2 0-43 0,0 0-81 16,-1-1-78-16,0 1 74 0,1 0 55 15,0 0 42-15,3 0 1 0,-2 0-31 16,4 0-48-16,-1 0-101 0,2 0-44 16,53 1 373-16</inkml:trace>
  <inkml:trace contextRef="#ctx0" brushRef="#br0" timeOffset="-158651.31">25711 6338 23 0,'0'0'345'15,"0"0"-64"-15,0 0-43 0,0 0-4 16,0 0 1-16,0 0-27 0,0 0-32 16,0 0-49-16,0 0-59 0,0 0-46 15,0 0 1-15,12-2 13 0,-11 2 6 16,-1 0-19-16,0 0 3 0,0 0-4 15,0 0 4-15,0 0 13 0,0 0 13 16,0 0 3-16,0 0 3 0,0 0-6 16,0 0-20-16,0 0-6 0,0 0 3 15,0 0 23-15,0 0-10 0,0 0-23 16,0 0-8-16,0 0-11 0,0 0-29 16,0 0-3-16,3 0-13 0,3 0-30 0,2 0 56 15,4 0 19-15,4 0-3 0,1 0 6 16,3 0-6-16,2 0-4 0,1 0-6 0,2 0-9 15,-3 0 2-15,4 0 19 0,-1 0-15 16,0 0-4-16,3 0 20 0,3 0 0 16,0 0 0-16,3 2 16 0,1-1-16 15,1 1 0-15,0-1 3 0,1 0 42 16,-1 0 17-16,1 0-27 0,3 1 1 16,-4-2 2-16,0 0-37 0,1 0 41 15,-3 0-13-15,3 0-8 0,-1 0-21 16,-1 0-17-16,0 0 17 0,2 0 0 15,3 0-2-15,2 0-34 0,2 0 36 0,6 1 2 16,2 0-2-16,1 0 1 0,3 1-1 16,-1-1 23-16,-3-1-23 0,-6 0 0 15,-7 0 0-15,-5 0 3 0,-7 0 16 16,-6 0 14-16,-5 0-8 0,-4-1-12 16,-4-1-13-16,2 2 0 0,-1-1-13 15,0 1 1-15,3 0-14 0,2 0 13 0,0 0-3 16,6 0-29-16,2 0 42 0,-2 0-29 15,3 0-3-15,-4 0 15 0,-5 0-15 16,-1 0-11-16,-6 0 4 0,-2 0-3 16,-5 0-20-16,0 0-3 0,0 0-3 15,1-1-81-15,-1 0-329 0,5-5-824 0</inkml:trace>
  <inkml:trace contextRef="#ctx0" brushRef="#br0" timeOffset="-156550.58">23506 6361 235 0,'0'0'107'16,"0"0"-76"-16,0 0-29 0,0 0 41 16,0 0 52-16,0 0 3 0,0 0 3 15,0 0 16-15,0 0 10 0,0 0 23 16,0 0 16-16,0 1-22 0,0-1-34 0,-1 0-107 15,1-1 27-15,0 0-30 0,0 0 36 16,0-2-1-16,0 1-5 0,0 1 35 16,0 1-4-16,0-3-35 0,0 3-9 15,0 0 9-15,0-1 6 0,1 0-14 16,2 1-18-16,-1-1-38 0,-1-1 25 16,3 1 11-16,-2 1 2 0,-2-1 17 15,1 0-1-15,0 1 10 0,-1-3 13 16,0 2-26-16,0-1-12 0,0 2 12 0,0-1 0 15,0-2 13-15,0 2-25 0,0 1-1 16,0-1-3-16,0 0-10 0,0-1 0 16,0 1 12-16,0 0-32 0,0 0-12 15,0-1-40-15,0 0 20 0,0 0 17 16,0 0 48-16,0-1 52 0,0 1 35 16,0-1 63-16,0 1-24 0,0-1 33 15,0 0-39-15,0 2-14 0,-2-3-90 16,0 3 20-16,-2 0-33 0,3-1 9 0,-1 1-12 15,1 1-26-15,-1 0-3 0,2 0 0 16,-1 0 3-16,1 0-3 0,0 0-3 16,0 0-7-16,0 0-3 0,0 0 0 15,0 0-7-15,0 0-3 0,0 0 10 0,0 0 3 16,0 0 20-16,0 0 19 0,0 0 0 16,0 0 13-16,0 0 0 0,0 0-10 15,0 0 10-15,0 0-13 0,0 0-1 16,0 0-15-16,0 0-17 0,0 0-2 15,0 0 5-15,0 0 8 0,0 0-1 16,0 0 11-16,0 0 12 0,0 0 29 16,0 0 7-16,0 0-4 0,0 0 24 15,1 0 8-15,-1 0-21 0,3 0-43 16,0 0-36-16,3 0-39 0,2 0 75 16,3 3 10-16,4-2 16 0,3 1 0 0,5 0-7 15,1-1-7-15,3 0-11 0,1 1-2 16,1-2-26-16,1 1 11 0,0 0 14 15,-1 1-21-15,2-1 10 0,1-1 13 16,1 1 0-16,-2 2 0 0,0-2-16 16,-2 1-3-16,-4 2-1 0,-2-1-9 15,-4 0 6-15,-3-1-19 0,-1 2 13 16,-2-3 3-16,-1 0 13 0,-1 2 2 16,3-2 10-16,-2 1 1 0,1 1-42 0,3-2-14 15,-3 0 24-15,3 0 30 0,-3-1-14 16,-1 1 13-16,0 1-23 0,-3-2 26 15,-1 0-48-15,-2 1 47 0,-3-1-1 16,2 0 2-16,-2 0 26 0,0 0 26 16,-1 0 20-16,1 0 19 0,0 0-23 0,2 0-13 15,0 0-13-15,1 0 14 16,-2-1-34-16,2-2-19 0,-1 2 10 0,-1 0 0 16,0 1-11-16,-1 0 17 0,-2-1-19 15,-1 1-6-15,2-2-50 0,1 2-51 0,1 0-65 16,2 0-78-16,1 0 6 0,4 0-4 15,0 0-19-15,0 0 39 0,2 0 23 16,-1 0 6-16,1 0 29 0</inkml:trace>
  <inkml:trace contextRef="#ctx0" brushRef="#br0" timeOffset="-155617.79">24450 6348 509 0,'0'0'466'0,"0"0"-153"16,0 0-115-16,0 0-55 0,0 0-61 0,0 0-53 15,0 0-19-15,0 0 9 16,0 0-19-16,0 0 49 0,-6 33 9 0,6-23 56 16,0 0-43-16,0-2 10 0,2 2-26 15,1-1-32-15,0 1-23 0,-1-1-2 16,1 0-11-16,0 3-4 0,0-2 17 16,0 3 68-16,3 1 16 0,-1 0-6 0,0 3 6 15,1 0-33-15,1 1 30 0,1 0-23 16,-2-1 22-16,1 1-15 0,-1 0-10 15,-1-3-4-15,2 2-9 0,-2-3-20 16,-2 1-9-16,0-2-13 0,0 3 1 16,0-1 34-16,0 2-12 0,0 1 12 15,0 0-3-15,1 0-13 0,-3 1 3 16,2 2 1-16,0-2-23 0,0 1-11 16,1 3 8-16,-1-1 3 0,2-1 1 15,-1 2-1-15,2 2 16 0,-2 0 22 16,-1 3-6-16,-2 1 22 0,2-2-28 0,-3 3-4 15,0-2-1-15,0 2-21 0,0 0 0 16,0-3-1-16,2 3-12 0,-2-1 1 16,0 0 12-16,1 0 3 0,-1-3 19 15,0 2 16-15,0-3-37 0,0 0 2 16,0-1 16-16,0 1-7 0,0-1-10 0,-3 2 1 16,2 0 7-16,-2-1-10 0,1 1-16 15,-1 2 15-15,3 0-2 0,0 0 1 16,0 0-11-16,0 2 13 0,0 1 17 15,0-2-15-15,0 1 14 0,0-2-13 16,0 2 23-16,0-1-10 0,0 1 15 16,0-1-19-16,0 1-12 0,0-1-1 0,0-1-12 15,0-1 10-15,0 2-13 0,-1 1-15 16,-3 1 15-16,-2-1-10 0,3 0 1 16,-1 0 6-16,0 0 17 0,1-1-11 15,1 0 12-15,-1-1 0 0,2 0-1 16,1 1-14-16,0-3-13 0,-2 3 4 15,2-1-10-15,0-1-36 0,-3 1 36 16,-1-2-16-16,2-1 13 0,-6-1-26 16,2-1-29-16,-2 1 19 0,-4-4 13 0,2 1-4 15,-2-3 7-15,1-3-74 0,2 2-7 16,1-1-81-16,-2-2-69 0,2-3-195 16,1 0-229-16,-2-2-7 0</inkml:trace>
  <inkml:trace contextRef="#ctx0" brushRef="#br0" timeOffset="-154036.78">25857 6360 77 0,'0'0'235'0,"0"0"-7"0,0 0-55 16,0 0-88-16,0 0-53 0,0 0-19 15,0 0-10-15,0 0-2 0,0 0 15 0,0 0 7 16,0 0 6-16,0 0-3 0,0 0 10 16,0 0 19-16,0 0 33 0,0 0 30 15,0 0-4-15,-2 0-23 0,0 0 6 0,0-1-19 16,-1 1-9-16,0-2-69 0,-1 1-49 15,-2-1-97-15,-1 2-37 0,-3-1-48 16,0-2 45-16,-1 3-13 0,-1 0-58 16,2 0-105-16,92 10 288 0</inkml:trace>
  <inkml:trace contextRef="#ctx0" brushRef="#br0" timeOffset="-144458.87">25711 6277 11 0,'0'0'94'0,"0"0"40"15,0 0-23-15,0 0-10 0,0 0 26 16,0 0 23-16,0 0-16 0,0 0-1 15,0 0-18-15,0 0-34 0,-14-2-52 16,10 0-3-16,-1 1 13 0,1 1-39 16,-1 0-42-16,0 0-30 0,-2 0 14 0,4 0 58 15,1 0 0-15,-1 0 49 0,3 0-4 16,0 0-9-16,0 0 3 0,0 0 7 16,0 0 3-16,0 0-14 0,0 0-35 15,0 0-9-15,0 0-27 0,0 0-10 16,0 0 10-16,0 0 30 0,0 0 6 0,0 0 65 15,0 0 65-15,0 0 4 0,0 0-56 16,-1 0-36-16,-1 0 0 0,2 0 13 16,0 0 33-16,-1 0-4 0,1 0-6 15,0 0-10-15,0 0-16 0,0-1 7 16,0 0 18-16,0-1 7 0,0 1-16 16,0 0-29-16,1-1-13 0,-1 2-26 15,3 0-20-15,-3-1-15 0,2 1-7 16,-2 0 10-16,0 0 15 0,0 0 17 15,0 0 23-15,0 0 29 0,0 0 38 0,0 0 4 16,-2 0-23-16,2 0-10 0,-3 0-16 16,3 0-19-16,-1 0-26 0,0 0-20 15,1 0-18-15,0 1-4 0,-2-1 13 16,2 0 17-16,0 0 12 0,0 0 13 0,0 0 6 16,0 0 4-16,0 0-4 0,0 0 4 15,-1 0 22-15,1 0-23 0,0 0-19 16,0 0 10-16,0 0-13 0,0 0-1 15,0 0-31-15,0 0-19 0,0 0 6 16,0 0 16-16,-2 0 16 0,1 2 13 16,1-2 2-16,-2 0 14 0,2 0-3 15,0 0-11-15,-1 0 11 0,1 0 3 16,-2 0-16-16,2 1-12 0,0-1-20 16,0 0 6-16,0 1 23 0,0-1 3 15,0 0 3-15,0 0 16 0,0 0-6 0,0 0-9 16,0 0-4-16,0 0-14 0,0 0-31 15,0 0-30-15,0 2 4 0,0-1 7 16,0 0 9-16,0 2 23 0,0-1 32 16,0 2 0-16,0-1 16 0,0 1-16 15,0 1 0-15,0-2-4 0,0 3 4 0,0-1 23 16,0 1-20-16,0 1 10 0,0-1 0 16,-1 0 5-16,-1 1-18 0,-2 1-1 15,4-3-1-15,0 0 2 0,-1 0-19 16,-1 1 16-16,2-2-1 0,0 2-12 15,0-1 16-15,0-2 2 0,0 3-2 16,0-1-9-16,0 0 9 0,0 2-1 16,0-1 1-16,0 1-10 0,-2 2 7 15,-1-1 3-15,0 3 0 0,-2-1 0 0,1 3 61 16,0-1-32-16,-3-1-13 0,2-1-4 16,2 1-12-16,0-1-3 0,1-1-13 15,-1 1-4-15,0-2 17 0,1 2 3 16,-1-2 7-16,0 2 15 0,-1-1 14 15,2 0-14-15,-1 3-6 0,-2 0 17 16,2-2 6-16,0 1-14 0,0 2-25 16,0 0-15-16,1 1 14 0,2-1-17 0,-3 0 18 15,3 0-7-15,0-2-5 0,0 0-1 16,0-1 13-16,0-1 0 0,0 0 2 16,0-1 17-16,0 0-19 0,0 1 0 15,0-2 0-15,1 2 0 0,1-1-3 16,-1 1 2-16,0 0-22 0,2 2 23 0,-3-2 10 15,2 2-9-15,-1-4-1 16,-1 4 0-16,0-4 0 0,0 3 0 0,3-3-10 16,-3 3 10-16,3-2 1 0,0 3-1 15,0 0 0-15,0-1 0 0,2 2-1 16,-2 1 1-16,2-3-16 0,-2 2 13 16,1-1 3-16,0 1 1 0,-1 0 2 15,2-4-2-15,0 3 1 0,-1-1 14 16,-1-2-15-16,0 1 10 0,-3 0 6 15,0 0-15-15,0 0-2 0,0 1-1 0,-3-1 0 16,0 2 2-16,-5 0 43 0,2 2-12 16,0-1 23-16,1-1-33 0,0 1-20 15,2-3-2-15,-2-1-2 0,2-2-17 16,2-1-39-16,-2-2-61 0,1-2-46 16,1-1 48-16,-1 0 117 0,2 0 59 15,-1 0 15-15,1-2-74 0,0-5-191 16,4-2-282-16,5-3-201 0,-1 5-40 0</inkml:trace>
  <inkml:trace contextRef="#ctx0" brushRef="#br0" timeOffset="-142353.5">25969 6295 272 0,'0'0'417'0,"0"0"-78"15,0 0-98-15,0 0 6 0,0 0-9 16,0 0-40-16,0 0-26 0,0 0-36 0,0 0-23 16,0 0-22-16,0 0-17 0,3-2-6 15,-3 2-26-15,0 0-31 0,0 0-11 16,0 0-20-16,0 0-2 0,0 0-4 0,0 0 7 15,0 0-1-15,0 0-6 0,0 0-6 16,0 0-3-16,-1 0-14 0,1 1-12 16,0-1-7-16,0 0-17 0,0 1 17 15,0 0 3-15,0 3 30 0,0-1 23 16,0 2 12-16,0 1 19 0,0 2 7 16,-2 0-3-16,2 1-4 0,0 0-15 15,0-1-3-15,0 1-1 0,0-2 6 16,0 0-8-16,0 0 2 0,0 3-1 15,-1-3 1-15,1 4 6 0,-2-1 7 16,-1 1-9-16,0 1 38 0,1 2-19 0,-4-1-1 16,0 2-9-16,0 1 45 0,2 0-41 15,-2 0-17-15,2 0 0 0,-1 1 0 16,1-2 16-16,-1 2-16 0,0-1 0 16,2 0-15-16,-1 2 14 0,0 0 2 15,-1 0 17-15,1 1-18 0,-2 2 13 16,3-2-12-16,1 3 41 0,2-2-19 0,-2 2 3 15,2 1-25-15,0-2 1 0,2 1-2 16,0-2-3-16,4 3 3 0,1-3-7 16,-1 3 23-16,0-1-6 0,-2 2 7 15,1-3-17-15,-2 2-16 0,2 2 13 16,-2-2 1-16,-2 1 2 0,2 2 0 16,-1 0 1-16,-2 0 1 0,1-2 11 0,1 1 0 15,1-1-13-15,-2-1 1 0,2 2 12 16,0-2 6-16,1-1-16 0,0-1 0 15,1 3-3-15,-2-2-4 0,1 1 2 16,0-1-11-16,-2 1-19 0,1 0-8 16,-2-1 40-16,1 0 1 0,2 1 1 15,-4 0-2-15,2-1 3 0,0 0-2 16,-1 1-1-16,2-1 0 0,-1 0 13 16,-1 0-13-16,1-3 0 0,-2 3 0 15,0-2 22-15,0 1-22 0,0 0 0 16,0-1-16-16,0 1-19 0,0-2 35 0,0 3 4 15,0-1 9-15,0 1-13 0,-2-2 0 16,2 2-2-16,0-3-1 0,-1-1 3 16,-1 0 24-16,2 2-23 0,0 0 1 15,0 0 23-15,0-1-25 0,0 2-13 0,-1-1 13 16,-1-1 14-16,2 3-14 0,-3-2 16 16,3 2-16-16,-2-2-1 0,2 2 1 15,-4 0 0-15,2 0 0 0,2 1-6 16,-1-2 6-16,1 2 1 0,0-4-1 15,0 3-2-15,3-3-2 0,1 0 4 16,0 2 14-16,0-2-14 0,-1 1 0 16,2 0-1-16,-2 1-12 0,1-2 13 15,-1 3-1-15,-2-2 0 0,3 3 1 16,-4-1 0-16,0-1 1 0,0 2 25 16,0-1-24-16,-4-1-2 0,1 1 16 0,-1-2-12 15,0 3 2-15,1-2-3 0,1 1-4 16,-1-1 1-16,2-1-13 0,-1 2 0 15,2-1-9-15,0-2 22 0,0 0 19 16,0 1-19-16,3-4 0 0,0 0 3 0,-1 1 11 16,1-3-11-16,0-2 17 0,-1 3-4 15,0-3-16-15,-1-1-18 0,-1 0 18 16,3 0 1-16,-3 0-1 0,4 1 0 16,-4 1-1-16,2-2-1 0,-2 1 0 15,1 1 2-15,1-3 0 0,-1 2 0 16,1-3 0-16,1 0 9 0,-1-2-7 15,1 3 0-15,0-3-2 0,0 0 32 16,0-2-10-16,3 0-5 0,-5-1 2 16,0 0-19-16,2-2 0 0,-3 2-1 15,0 0-2-15,2-1-9 0,-1 2 12 0,-1-1 1 16,0-1-1-16,0 3-3 0,2-1-20 16,-1 1 22-16,1 1 1 0,1 0 3 15,0 1-2-15,-1 0 21 0,1-2-22 16,0 1-13-16,1-1 3 0,-1 3 10 0,2 0 0 15,-3 3 0-15,1-1 0 0,0 2-10 16,-1 3 10-16,-1-1 4 0,1 2 9 16,1-2-11-16,-2 1-2 0,1-1 0 15,-1-1 0-15,0-1 8 0,2-1 5 16,-2-1-13-16,2 2 0 0,0-3 2 16,0 1 5-16,0-1 6 0,0 0-12 15,1 2 1-15,-1 0 21 0,3-1-1 16,-2 2-22-16,1 0-13 0,-3 0 13 15,1-1 1-15,0 2-1 0,-1-1 0 16,1-1 0-16,-2 1 65 0,1-1-65 0,-1-4-16 16,1 4-17-16,-2-1 33 0,1-1 17 15,-1 2 5-15,2-4-22 0,-2 3-10 16,0-2 10-16,0 1 0 0,0-1 4 16,0 0 18-16,2-1-9 0,-1 0-13 0,-1-1-2 15,0 1-1-15,0 1 2 0,0 0-12 16,0 0 11-16,0 0 0 0,2 3-10 15,-2-3 12-15,1 0 40 0,-1 0-40 16,2 0-19-16,-1-2 19 0,1 2-1 16,-1-1 2-16,2 0 1 0,0 0-2 15,0 0-3-15,0 2 3 0,-2 0 0 16,2 0 0-16,0 1-10 0,-3 0 9 16,1 1 1-16,-1-1 20 0,0 1 5 15,0-2-25-15,0 2-10 0,0-2 10 16,0 0 0-16,0 2 15 0,0 1-15 0,0 0-13 15,0 1 13-15,0 0 23 16,-1 0-22-16,-2-2-1 0,0-1 17 0,2-2-17 16,-1 2-10-16,1-5-29 0,-1 0-9 15,2 1 16-15,-2-2-10 0,0 0 26 0,1 0-17 16,-2-2-38-16,1 1 7 16,2-2-17-16,-3 1-45 0,3-2-82 0,0 0-178 15,-1-1-138-15,-1 0-271 0</inkml:trace>
  <inkml:trace contextRef="#ctx0" brushRef="#br0" timeOffset="-140743.83">24494 6703 21 0,'0'0'65'0,"0"0"26"0,0 0-3 0,0 0-26 15,0 0-6-15,0 0 12 0,0 0 72 16,0 0-6-16,0 0 13 0,0 0-56 15,2-43-6-15,-2 39-1 0,0 0-45 16,-1 1-36-16,0-1-3 0,1 2 0 16,0-3-7-16,0 1-9 0,0 0 14 15,0-1 2-15,0-2 0 0,0 2-20 16,-2-2 7-16,1 0-3 0,-1-1-4 16,1 1 20-16,1 1-29 0,-2 0-72 15,1 1 78-15,1 1-42 0,0-1-36 16,0 0 45-16,0-1-12 0,0 0-118 15,0 1 59-15,0 0 81 0,0-2-55 0,0 1-13 16,-3 1 51-16,0-1 63 0,1 2 164 16,0 0-14-16,2-2-137 0,-3 4 7 15,0-2 74-15,-1 0-94 0,-1 0-18 16,-1-1-31-16,1 1-75 0,-1 1-23 16</inkml:trace>
  <inkml:trace contextRef="#ctx0" brushRef="#br0" timeOffset="-139856.65">24421 6449 165 0,'0'0'121'0,"0"0"-14"15,0 0 8-15,0 0-14 0,0 0-52 16,0 0-36-16,0 0 9 0,0 0 27 16,0 0 30-16,0 0 2 0,0-6 4 15,0 4 35-15,0 2 27 0,0-2 25 0,0 2-2 16,0 0-27-16,0 0-39 0,0 0-39 16,0 0-65-16,0 0-65 0,0 0-30 15,0 0-2-15,0 0 29 0,0 2-1 16,2-2-6-16,-1 2 26 0,-1-2 49 15,0 2 58-15,0-1 10 0,0 0-9 16,0-1 3-16,0 0 9 0,0 2-9 16,0-1-20-16,0 0-25 0,0 0-17 15,2 3 3-15,-2-1 0 0,1 1-3 0,1 1 0 16,1 1 0-16,-1 1 14 0,2-1 6 16,-2 2 28-16,1 2 17 0,-2 0-5 15,2 0-58-15,-1 2 12 0,1 3 12 16,-1 0 49-16,3 2-14 0,-1 2-29 15,2 2 11-15,0-2 8 0,-2 3-31 0,0-1-20 16,2 3 0-16,-1-1 0 16,1 0 1-16,-1 0-1 0,-1 3 58 15,1 0-13-15,-3 3-41 0,3 1 73 0,-1 4-64 16,2-1 29-16,-1 2-7 0,0 1 7 16,-1 0 0-16,1 0-39 0,1 0-1 15,0 0 1-15,-1 0 0 0,1 0-2 16,1 0 0-16,-1 1 22 0,4-1 9 15,-3 3-30-15,2 1 40 0,-1-2-31 16,1 2-9-16,-1 2 27 0,1 0-29 16,1-1 0-16,-1 2 10 0,0 1-10 15,2 2 0-15,-1 1 16 0,-1 2-15 0,0 1-1 16,-3 3 0-16,0 1 20 0,-3 0 15 16,-1 3-22-16,-1 0 25 0,-1-2-34 0,2 0-4 15,1 0 19-15,0 1-5 0,2-2-12 16,2 0 9-16,3 0 17 0,-2 0-25 15,4-2-3-15,-1 1 12 16,0 1-10-16,2-1 0 0,-1-2 1 0,1 4 11 16,-5 1-13-16,-2 0-1 0,-1 2 0 15,-3 0 18-15,-2 2-17 0,0 0 9 16,-2-2-8-16,-3-3 9 0,1-1-8 16,-1-1 13-16,2-4-13 0,2-3-3 15,0-1 0-15,1-3 0 0,0 1 1 16,0-2 43-16,0-4-28 0,0 2-16 15,-2-1 0-15,0-1 29 0,0-1 0 16,1 1-29-16,-1-1 1 0,-1 2 20 0,0-2-21 16,0 1 0-16,2-1 0 0,-1-3 0 15,2 2 0-15,0-1-15 0,0-3 15 16,0-2 11-16,0-2-9 0,0-1 19 0,3-3-21 16,-1 0-13-16,-1-1 13 0,2-4 0 15,-3 0-2-15,3-4 2 0,0 1 0 16,-1-4 23-16,2-1-20 0,-2-2-3 15,1 0 0-15,0-2 2 0,-1 0-2 16,-1-1-1-16,1-2-1 0,-1 3 1 16,1-2 1-16,1-2 2 0,-2 2 1 15,0-3 13-15,-1 0 5 0,0-1-21 16,0 0-51-16,0 0-22 0,0 0 9 16,0 0-25-16,-4-1-43 0,-2-4-54 15,0-1-428-15,-1-11-1033 0</inkml:trace>
  <inkml:trace contextRef="#ctx0" brushRef="#br0" timeOffset="-138778.64">25014 10571 127 0,'0'0'330'15,"0"0"2"-15,0 0-101 0,0 0-77 16,0 0 8-16,0 0-22 0,0 0-52 15,0 0-88-15,0 0-55 0,0 0-52 16,0 0 9-16,-11-1 13 0,4 2 33 16,-3 0 26-16,2 3 26 0,0-1-11 15,1 0 9-15,0-1-21 0,4-1 22 16,2 2-43-16,-1-3-9 0,2 0 18 16,0 0 35-16,0 0 13 0,0 0-13 15,0 0 1-15,2 0-2 0,-2 0-15 0,0 0-88 16,0 0-33-16,0 0 26 15,0-1 66-15,0-1 45 0,0 1 0 0,-2-1 13 16,-2 0-10-16,0 1-3 0,-4 1 0 0,-2 0-3 16,0 0-154-16,1 0 24 0,-3 0-162 15</inkml:trace>
  <inkml:trace contextRef="#ctx0" brushRef="#br0" timeOffset="-138308.1">24834 10589 128 0,'0'0'219'0,"0"0"-40"16,0 0-22-16,0 0 38 0,0 0 23 16,0 0 23-16,0 0-52 0,0 0-98 0,0 0-22 15,0 0-30-15,12 0 9 0,-6 0 4 16,3-2 4-16,2-1 38 0,2 1 13 16,4-1-26-16,0 0-26 0,3-1-55 15,-3 2 13-15,3-2 6 0,0 2 27 16,-2-1-43-16,3 0-3 0,2-1 0 15,2 1 0-15,2-1 45 0,2 0-32 0,3 0 7 16,3-1-17-16,0 0-3 0,3 0 0 16,-2-2-16-16,-2 3 3 0,1 1 6 15,-2-2 4-15,0 0 0 0,1 2-23 16,1-2 3-16,1-1 23 0,1 2-89 16,-1-2 89-16,3-1 0 0,1 2-52 15,0-1 39-15,-1-1 13 0,-3 1 19 16,-1 1-19-16,-8-2 0 0,-4 5-13 15,-7-1 13-15,-6 2 3 0,-3 0-1 16,-4 1 11-16,-3 0 16 0,2-1-7 16,-2 1-2-16,1-2-20 0,-1 2-26 15,3 0-32-15,0 0-17 0,0-1 26 16,0 1 10-16,-1-1 0 0,3-1 20 0,-1 2 16 16,1-1-33-16,1 0-3 0,0 1-6 15,3-2-17-15,1 2-65 0,2 0 72 16,1 0-14-16,2 0 50 0,0 0-59 15,-1 2 39-15,-2-1-137 0,-3 0-186 0,-1 1-326 16</inkml:trace>
  <inkml:trace contextRef="#ctx0" brushRef="#br0" timeOffset="-134237.75">23080 8450 173 0,'0'0'284'0,"0"0"-157"0,0 0-127 0,0 0-92 16,0 0 11-16,0 0 29 0,0 0 26 16,0 0 26-16,0 0 1 0,0 0 1 15,26 3 24-15,-20-2-10 0,0-1 4 16,-3 0 32-16,2 0 78 0,-4 0 14 15,1 0 6-15,-2 0-20 0,0 0-3 16,0 0-19-16,0 0-20 0,0 0-4 16,0 0-19-16,0 0-35 0,0 0-30 15,0 0-46-15,0 0-6 0,0 0-3 16,0 0-69-16,0 0-127 0,3 0-16 16,-2 2 32-16,0 1 0 0,2-1-6 15</inkml:trace>
  <inkml:trace contextRef="#ctx0" brushRef="#br0" timeOffset="-133696.79">23142 8633 264 0,'0'0'333'0,"0"0"-167"16,0 0-71-16,0 0-43 0,0 0-10 15,0 0-3-15,0 0-3 0,0 0 3 16,0 0 29-16,0 0 33 0,0 0 7 16,0 0-40-16,0 0-45 0,0 0-23 15,0 0-36-15,0 0-26 0,0 0-9 16,0 0 9-16,0 0 10 0,0 0 22 15,0 0 30-15,1 0 20 0,2 0 29 16,1 0 29-16,2 0 16 0,1 0 33 16,6 0-52-16,2 0-42 0,3 0 38 0,4 0-61 15,4 0 55-15,1-3-45 0,4 2 9 16,-3 1-3-16,0-1-3 0,-2-1 9 16,-5 2-32-16,-1-1-104 0,-1 1-68 15,-1-1 55-15,0 1-137 0,4 0-4 16,-2-2 33-16,3 2-3 0,1-1-39 15,-7 0 19-15</inkml:trace>
  <inkml:trace contextRef="#ctx0" brushRef="#br0" timeOffset="-133400.75">24021 8616 985 0,'0'0'231'0,"0"0"-169"15,0 0-49-15,0 0-13 0,0 0 81 16,0 0 56-16,0 0-23 0,0 0-62 16,0 0-3-16,0 0-20 0,0 0 10 15,70-20 36-15,-52 17-75 0,-4 2 3 0,3-3-3 16,-1 2-94-16,3 0 3 15,-1-1 3-15,1 3-49 0,-1-1 72 0,1 1-88 16,-1 0-10-16,2 0-42 0,-1 0-36 16,6-1-24-16,0 1-31 0</inkml:trace>
  <inkml:trace contextRef="#ctx0" brushRef="#br0" timeOffset="-133232.45">24753 8556 1073 0,'0'0'153'0,"0"0"-153"15,0 0-17-15,0 0 17 0,0 0 17 16,0 0 35-16,0 0-52 0,0 0-49 0,78-13-72 16,-63 10 40-16,-3 3-173 0,1 0 55 15,0 0-225-15</inkml:trace>
  <inkml:trace contextRef="#ctx0" brushRef="#br0" timeOffset="-133009.89">25144 8507 476 0,'0'0'307'0,"0"0"-219"0,0 0-20 15,0 0 53-15,0 0 107 0,0 0-49 16,0 0-79-16,0 0-51 0,0 0-29 15,0 0-20-15,84-21 2 0,-66 18 1 16,-1 1-2-16,3-1-1 0,2-1 17 16,-3 2-17-16,2 2-17 0,-2-1-45 15,-5 0-263-15,-1 1 130 0,-1 0-219 0,-1 0-79 16</inkml:trace>
  <inkml:trace contextRef="#ctx0" brushRef="#br0" timeOffset="-132854.75">25746 8441 124 0,'0'0'215'0,"0"0"-215"0,0 0-89 16,0 0-45-16,0 0 27 0,0 0 98 15</inkml:trace>
  <inkml:trace contextRef="#ctx0" brushRef="#br0" timeOffset="-132610.7">26413 8399 153 0,'0'0'1176'0,"0"0"-945"0,0 0-88 16,0 0 6-16,0 0-58 0,0 0-42 16,0 0-49-16,0 0-1 0,0 0-38 15,0 0-42-15,0 0-69 0,29-16-120 16,-15 16 42-16,8-1 180 0,7 1-112 16,1 0 13-16,4 0-195 0,-8 0-95 15</inkml:trace>
  <inkml:trace contextRef="#ctx0" brushRef="#br0" timeOffset="-132393.17">26861 8379 706 0,'0'0'707'0,"0"0"-453"0,0 0-82 16,0 0-38-16,0 0-34 0,0 0-90 0,0 0-10 15,0 0-13-15,0 0-29 0,0 0 25 16,0 0 1-16,72-23-3 0,-51 20 3 15,1 2 13-15,4 0-23 0,0 0 24 16,2 1-37-16,-4 0 36 0,1 0-195 16,-4 0-88-16,-2 2-37 0,-2 0 17 15,-2 1-50-15,-4-2-58 0</inkml:trace>
  <inkml:trace contextRef="#ctx0" brushRef="#br0" timeOffset="-132182.7">27576 8357 3 0,'0'0'242'0,"0"0"-17"0,0 0-124 0,0 0-62 16,0 0 19-16,0 0 57 0,0 0-11 15,0 0-29-15,0 0 49 0,0 0 48 16,0 0-35-16,-6-6 3 0,3 3-117 15,-2 1-23-15,-3 2-75 0,-4-1-306 16,1 1-382-16,56 12 424 0</inkml:trace>
  <inkml:trace contextRef="#ctx0" brushRef="#br0" timeOffset="-131305.71">22895 9064 72 0,'0'0'466'0,"0"0"-234"16,0 0-164-16,0 0 92 0,0 0-40 16,0 0 37-16,0 0-1 0,0 0-29 15,0 0-39-15,0 0 9 0,-22-36 30 16,21 32 35-16,-1-1-68 0,0 0 94 15,2 2-65-15,-4 0-29 0,2 2-20 16,1 1-74-16,1 0-23 0,-2 0-164 16,1 6-53-16,-1 1 114 0,1 5 64 15,-1 5 59-15,2-1 3 0,0 4-29 16,0-1 64-16,0 3-35 0,3-2 36 16,3-1-10-16,2 2 16 0,-2-1 52 15,0-2-65-15,1 0-22 0,-2 0-7 16,0-3-49-16,-3-1-58 0,-2-1-78 15,0-1-58-15,0-4-57 0,0 1 40 0,-2-3-21 16,-2-3-214-16</inkml:trace>
  <inkml:trace contextRef="#ctx0" brushRef="#br0" timeOffset="-131092.31">22946 9109 401 0,'0'0'619'16,"0"0"-172"-16,0 0-187 0,0 0-13 15,0 0-75-15,0 0-43 0,0 0-75 16,0 0-54-16,0 0-55 0,0 0 16 16,0 0 7-16,73-36 12 0,-59 36-9 0,3 0 0 15,-2 0 10-15,0 4 19 16,0 2-85-16,0 3 85 0,-1 2-35 0,-1-1 25 16,2 1-32-16,-4 1-59 0,-1-1-133 15,0 2 16-15,-1-1-91 0,-2-2-43 0,-4-2-151 16</inkml:trace>
  <inkml:trace contextRef="#ctx0" brushRef="#br0" timeOffset="-130862.83">23250 8952 1412 0,'0'0'342'0,"0"0"-82"0,0 0-7 16,0 0-40-16,0 0-52 0,0 0-77 15,0 0-84-15,0 0-35 0,0 0-78 16,0 0-19-16,5-10 34 0,1 17 83 16,1 5 14-16,0 1 2 0,2 2 71 0,-3-1-53 15,-1 4 17-15,1-1-11 16,-3 1-25-16,-3 0-77 0,0 1-20 16,0 2-111-16,0 0-35 0,-7-2-151 0,5-2-166 15</inkml:trace>
  <inkml:trace contextRef="#ctx0" brushRef="#br0" timeOffset="-129456.53">28435 8684 16 0,'0'0'287'0,"0"0"33"0,0 0-4 15,0 0-39-15,0 0-39 0,0 0-53 16,0 0-42-16,0 0-55 0,0 0-71 15,0 0-17-15,0 0 0 0,-78 15 13 16,51-7-13-16,-1 3-29 0,1 0 29 16,1 2 13-16,2 0 19 0,5 0-32 15,3 2-52-15,4-1-52 0,4 2 52 16,-1-1 33-16,6 2 19 0,-1 1 88 16,3-2-88-16,1-2-72 0,0-1-32 0,0-4-33 15,0 0 1-15,0-4-131 16,2-1 97-16,4-2-64 0,-2-2-168 0</inkml:trace>
  <inkml:trace contextRef="#ctx0" brushRef="#br0" timeOffset="-129222.68">28381 8714 767 0,'0'0'1106'15,"0"0"-921"-15,0 0-62 0,0 0 49 16,0 0-53-16,0 0 33 0,0 0-152 15,0 0-42-15,0 0-152 0,0 0 0 16,0 0 88-16,42-1 106 0,-33 11 59 16,2 2-40-16,-3 0-16 0,0 0-6 15,1 1-10-15,0 0-19 0,-4-1-92 0,1 4 124 16,2-3-220-16,1 1 77 0,-1-1-27 16,2 1-41-16,0-1-17 0,0-3-108 15,-3-2-225-15</inkml:trace>
  <inkml:trace contextRef="#ctx0" brushRef="#br0" timeOffset="-129008.58">28291 8822 1395 0,'0'0'387'0,"0"0"-221"15,0 0 122-15,0 0-35 0,0 0-82 16,0 0-59-16,0 0-112 0,0 0-12 15,0 0-30-15,95-21 26 0,-66 20-23 0,-5 1 10 16,-1 0-7-16,-3 0-70 0,-3 0-17 16,-3 4-55-16,0 0-39 0,2-1-131 15,-1 1 75-15,-1 3-30 0,-1-2-52 16,-6-3-148-16</inkml:trace>
  <inkml:trace contextRef="#ctx0" brushRef="#br0" timeOffset="-128856.42">28240 8777 2058 0,'0'0'314'15,"0"0"-285"-15,0 0-25 0,0 0 122 0,0 0-126 16,0 0-49-16,93-22-19 0,-62 22 0 16,3 0 42-16,-6 2-116 0,-2 4-319 15,-8-2-278-15</inkml:trace>
  <inkml:trace contextRef="#ctx0" brushRef="#br0" timeOffset="-125744.37">30979 5211 152 0,'0'0'365'0,"0"0"-215"16,0 0-150-16,0 0-35 0,0 0-21 15,0 0-3-15,0 0-3 0,0 0 23 16,0 0 7-16,0 0 2 0,0 0-6 16,-2 0 35-16,1 0-18 0,1 0 19 15,0 0 3-15,0 0 23 0,0 0 49 0,0 0 98 16,0 0 29-16,0 0-19 0,0 0-66 16,-2 0-45-16,2 0-30 0,0 0-26 15,0 0-3-15,-1 0-10 0,1 0 1 16,0 0-4-16,-2 0-11 0,2 2-22 0,-1-2-2 15,-1 1-5-15,2 1 8 0,-4-1 6 16,4 0 13-16,-3-1 13 0,3 0 13 16,0 1 3-16,0-1 0 0,0 0 1 15,0 0 12-15,0 0 4 0,0 0-17 16,0 0-15-16,0 0-1 0,0 0-3 16,0 0-10-16,-1 0 13 0,1 0 3 15,-1 0 69-15,1 0 22 0,0 1-22 16,0-1-14-16,0 0 7 0,0 0 4 15,0 0 2-15,0 0 1 0,0 0 12 16,0 0-3-16,0 0 0 0,0 0-6 16,0 0-7-16,0 0-13 0,0 0-16 0,0 0-6 15,0 0 9-15,0 0 9 0,0 0-2 16,0 0-4-16,0 0-12 0,0 0-14 16,0 0-19-16,0 0-19 0,0 0-14 15,0 0-15-15,0 0 6 0,0 0 19 0,0 0 20 16,0 0 1-16,0 0 1 0,0 0 1 15,0 0 1-15,0 0 2 0,0 0-3 16,0 0-33-16,0 0-31 0,1 0-21 16,-1 0-2-16,1 0 16 0,-1 2 22 15,0-2 7-15,0 0 16 0,0 0 26 16,0 1 9-16,0-1 34 0,0 0 2 16,0 0-45-16,0 2-33 0,0 1-23 15,0 0 56-15,0 1-13 0,0 2-6 0,2 1 19 16,-2 0 29-16,0 4 68 15,0-1-51-15,0 0-46 0,0 3 19 0,0 0-19 16,0 0 17-16,0 0 15 0,0-2-32 16,0 2-3-16,0 0-43 0,0 0 33 15,0 1 26-15,0-1 30 0,0 0-37 16,1 0-6-16,1-1 0 0,0 3 42 0,-2-1-9 16,0 0 35-16,0 1-26 15,0 2 0-15,0 0-42 0,0 1-17 0,-2 3-9 16,-3-1 26-16,0 3 3 0,-1 2 10 15,0-2-7-15,-1 1 1 0,-2 0-6 16,3-2-1-16,1-1 0 0,-1 1 16 16,1 3-16-16,-2-1 0 0,2 0 0 15,2 3-26-15,-2 1 49 0,4 0-23 16,-1 2 3-16,-1 0 10 0,2 1-26 16,0 2 26-16,-1 1 63 0,1 1-76 0,-5-2-46 15,5 3 44-15,-2-1 2 0,1 0-16 16,-1 1 16-16,3 1 84 0,0-1-84 15,0 0-45-15,0 0 45 0,0 2 0 16,0-2 13-16,0 3 10 0,-1-2-20 16,0 4 17-16,-2 1 16 0,3 2-1 15,-3 4-35-15,3-1 42 0,0 3-23 16,0 3 27-16,0-1-43 0,0-1 3 0,3 2-5 16,2-3-1-16,3 2 13 0,2-2 0 15,-2 2-13-15,0-4-2 0,2 2 2 16,0 1 3-16,-5-1 26 0,3-1-13 15,-4 1 10-15,2 2-3 0,-5-4-4 0,0 4-6 16,2-3-13-16,2-1 13 0,-1-2-13 16,4 0 3-16,-1 0 16 0,3-2 7 15,1 0 6-15,3 2-12 0,0 0 28 16,1 1 22-16,0 2-55 0,1 1-14 16,-3 4-1-16,-2-1 19 0,1 2-17 15,-7 0 9-15,-2-1-10 0,-3-2 2 16,0-2-2-16,-1-1 0 0,-5 0 0 15,0-1-1-15,-1-5 2 0,2 2-2 16,0-4-1-16,1 0-12 0,2-1 13 16,-1 1 9-16,2 0-8 0,-1-1 10 15,0 1-10-15,-2 0-1 0,1-1 3 0,0-2-3 16,1-2 1-16,2-3-1 0,-3-2-1 16,3-3-15-16,0-1 13 0,0-3 0 0,0-4 2 15,0-1 1-15,0 0 0 0,0-2 1 16,0 1-1-16,0 0 3 0,0 0 0 15,2 2 9-15,-1-1-12 0,-1 1-14 16,2-1 14-16,-1-1 26 0,1 3-26 16,-1-1-16-16,1 0 15 0,2 2 1 15,-3 1-2-15,0-1-1 0,2 4-13 16,-3 0 16-16,3 0 1 0,0 1 2 16,2-3-3-16,-2 0-13 0,2-4 0 15,1-2 13-15,0 0-3 0,-2-2-12 0,0-2 15 16,-1-4 2-16,0-2-2 0,2-1-21 15,-5 0-18-15,3-2-31 0,-2 1 28 16,1 1 26-16,0-1-26 0,-1 1-16 16,2 1 29-16,-3-1-26 0,3 4-32 15,-3 0 16-15,2 1 6 0,-2-1 4 0,1 1-26 16,-1-1-40-16,0 0-119 0,0-2-249 16,-1-6-558-16</inkml:trace>
  <inkml:trace contextRef="#ctx0" brushRef="#br0" timeOffset="-122864.9">30999 5242 262 0,'0'0'316'0,"0"0"-130"15,0 0-78-15,0 0-40 0,0 0-26 16,0 0-15-16,0 0 21 0,0 0 21 16,0 0 22-16,0 0 7 0,0 0-27 15,0-4-25-15,0 3-14 0,0 0 7 16,0 0-39-16,0 1-24 0,0 0 4 15,0 0 7-15,0 0-13 0,0 0-3 16,0 0 3-16,0 0-43 0,0 0 1 16,0 0 19-16,0 0 10 0,0 0-7 15,0 0-16-15,0 0 0 0,0 0 49 0,0 0 13 16,0 0 49-16,0 0 39 0,0 0 69 16,0 0 9-16,0 0-39 0,0 0-30 15,0 0-29-15,0 0-68 0,0 0-69 16,0 0-61-16,0 0-20 0,1 0 0 15,0 0-16-15,2 0 43 0,0 0 38 0,0 0 85 16,3 0 10-16,0 0 104 0,2 0 52 16,3 0-49-16,0 0 33 0,5 0-36 15,1 0 13-15,5 0-36 0,2 0-72 16,4 0 10-16,0 0 1 0,3 0 64 16,3 0-20-16,-1-1-54 0,1-2 3 15,0 0-23-15,-2 0 55 0,0 1-26 16,-3-1 13-16,-1 0-6 0,0 0-13 0,-2-1-21 15,-1 0-2-15,0 2 35 0,1-3-4 16,1 2-29-16,2 0 20 0,2-1-22 16,-4 3 0-16,2 0-35 0,-3 0 35 15,-2-1 3-15,1 1-3 0,-2 0-1 16,1 0 1-16,1-1 5 0,-4 1 8 16,5 0-15-16,-1-1 2 0,2 2-27 15,0 0 27-15,1-1 1 0,1 1 12 16,-3-3-10-16,1 2 29 0,1 0-32 15,-1 1-17-15,2 0 16 0,-1-1-12 0,1 1-3 16,4 0 13-16,1 0 3 0,0 0 26 16,4 0-24-16,0 0 24 0,3-3-3 15,-1 2-4-15,2 0-3 0,-3-1-16 16,-2 0 1-16,3 0-1 0,1 1 0 0,2-2 19 16,5 1 3-16,3 2-22 0,2-1-6 15,-2-2-7-15,-3 2 10 0,-3 0 3 16,-11-1 35-16,-3 0-12 0,-6 0-21 15,-6 1 1-15,1-3 20 0,-3 3 12 16,0-3 4-16,1 2-19 0,-2-1-17 16,1-1 10-16,-1 1 19 0,2 1 10 15,-2-2-10-15,-1 2 0 0,-2-3-12 16,3 3 0-16,-3-1-20 0,4 1-26 16,1 1 23-16,3-1 0 0,4 0 3 0,4 1-36 15,5-2 33-15,5 1-10 0,6 0 13 16,0 1 12-16,-1-1-2 0,-2 1-10 15,-10 0-16-15,-6 1 16 0,-13 0 1 16,-6 0 18-16,-6 0 4 0,-1 0 47 16,0 0 30-16,0-1 25 0,0-2 7 0,0 1-65 15,-2-1-67-15,0 0-64 0,1 1-58 16,-2-1-48-16,-2 1-36 0,2-1-78 16,0 0-53-16,1 3-154 0,-1-1-124 15</inkml:trace>
  <inkml:trace contextRef="#ctx0" brushRef="#br0" timeOffset="-110864.53">33011 5106 378 0,'0'0'388'0,"0"0"-134"0,0 0-65 16,0 0-32-16,0 0-17 0,0 0 3 16,0 0-20-16,0 0-12 0,0 0-4 15,0-4 13-15,0 4-45 0,0 0-20 0,0 0-7 16,0 0-6-16,0 0-6 0,0 0-1 15,0 0-9-15,0 0 3 0,0 0 59 16,0 0-40-16,0 0-48 0,0 0-16 16,0 0-29-16,0 0-7 0,0 0 13 15,0 0 13-15,0 0 10 0,0 0 14 0,0 0 2 16,0 0 0-16,0 0-1 0,0 0-28 16,0 0 3-16,0 0-23 0,0 0 20 15,0 0 0-15,0 0-7 0,0 0 4 16,0 1 3-16,0-1 13 0,0 0 15 15,0 0 1-15,0 0 32 0,0 0-13 16,0 0-2-16,0 0-15 0,0 0 1 16,0 0-2-16,0 0 0 0,0 0-1 15,0 0 0-15,0 0 2 0,0 0 11 16,0 0-11-16,0 0 2 0,0 0 25 16,0 0-29-16,0 0 0 0,0 0-33 0,0 0-38 15,0 0 3-15,0 0 3 0,0 1-6 16,0 1-14-16,0 1 11 0,0-1 9 15,0 2 52-15,0-2 13 0,0 1-1 16,0 1-3-16,0-1-12 0,0-1 16 16,0 2-55-16,0-2 12 0,0 2 43 15,0 2 0-15,0-1 2 0,0 1 59 16,0-1 3-16,1 2-63 0,0-4 15 0,-1 3 19 16,0-1 14-16,2-1-23 0,-1-2 5 15,-1 2-29-15,0-1-1 0,0 1-1 16,0-2-33-16,0 2 14 0,0-2 6 15,0 2-4-15,2 2-8 0,-1-3 25 16,1 1 52-16,-1 3 39 0,1-2-87 16,1 1 48-16,-2 0-4 0,3 0-28 0,-3-1-1 15,2 0 7-15,-1-1-26 0,-1 1-3 16,1-1-20-16,-1-2 22 0,-1 3-18 16,0 0 18-16,2-2-1 0,-2 1 1 15,0 2-12-15,1-1 13 0,-1 1 13 16,0 1 13-16,2-2-13 0,-2 0 13 15,0 0 16-15,0-1-21 0,0 0-20 16,0-1-2-16,0 0 1 0,1 1 0 0,-1 0 0 16,2 0 3-16,-2 2 0 15,0 0 0-15,0 0-3 0,0 0-3 0,0 2 3 16,0 1 20-16,0 0 19 0,1-2-36 16,-1 3 26-16,0-2-28 0,0 2 32 15,0-2-14-15,0 3-4 0,0-1-15 16,0-1 0-16,0 0 25 0,0 2-19 15,0-2-6-15,-1 1-13 0,1-2 13 0,-3 2 4 16,3-1 18-16,-3 1-19 0,1-1-2 16,2 0 0-16,-3 2-1 0,2-1-4 15,-1 1 4-15,-1 4 16 0,1-2 58 16,-1-1-19-16,2 1-7 0,-2-1-48 16,1-1-29-16,1 1 29 0,-1-3 0 15,2 1 0-15,-1 0-1 0,-1-2-20 16,2 3 21-16,0-3 13 0,0 2-13 0,-1-2-4 15,1 3 4-15,-2-3 11 0,2 2-11 16,0 2 1-16,-1-1-1 0,0 2-1 16,-2 1-1-16,0 1 2 0,1-2-21 15,-5 4 20-15,4-3 1 0,-2 3-2 0,-1 0 2 16,1-1 13-16,1 1 1 0,0 0-12 16,0 0 41-16,1-2-43 0,0 0-11 15,1-3-2-15,-1 1 12 0,2-1-3 16,-1 1 4-16,0-1-1 0,0 1 1 15,-1 2 1-15,0-3 10 0,0 1-11 16,-1 1-1-16,1 1-11 0,1-1 12 16,-1 3 20-16,-2-2-8 0,1 0-12 15,1 1-2-15,0-1 2 0,0 1 10 16,1-2-8-16,-1 0 11 0,3 1-12 16,-2-3-1-16,2 0 0 0,0-1 0 0,0-2-3 15,0 2 2-15,0-1-10 0,0 0 11 16,0-1 1-16,0 0 1 0,0 1 9 15,0 0-10-15,0 0-1 0,0 0 0 16,0 2 0-16,0-1 1 0,0 0 6 16,-1-1-7-16,1 1-17 0,-2 1 15 15,2-1 1-15,0 1-2 0,0 0-22 0,0-1 25 16,0 1 2-16,0 0 0 0,0-3 9 16,0 2 0-16,2-1-9 0,-1 1 12 15,2-2-14-15,-1 1-1 0,-2-1 0 16,0 1 0-16,0 1 1 0,0-1 0 15,0 1 1-15,0 1 8 0,0 1-9 16,0-2-2-16,0 2 2 0,-3-1 10 16,1-1-10-16,-1 0-2 0,3-1 0 15,-3-1-1-15,0 1 3 0,1-2 12 16,-1 1-12-16,1-1-17 0,-2-1 7 0,2 3 10 16,-3-3 1-16,1 4 0 0,1-4 24 15,0 4-12-15,0-1-1 0,-2 1-9 16,2 1 0-16,0 2-2 0,1-2-1 15,-2 1 1-15,1 0-1 0,0-1 1 16,-2 2 12-16,2 1-13 0,1-2 0 0,-1 1-1 16,0 0 1-16,1 0-1 0,-1-2 1 15,-1 1 13-15,3-1-11 0,-1 0-2 16,0 0-3-16,2-1 3 0,0 0-1 16,-2-1 0-16,1 0-2 0,1 1 3 15,0-2 0-15,0 2 3 0,-3-1-1 16,1-1 14-16,1 2-14 0,-1-1 1 15,-1 0 0-15,-1 0-3 0,0 1 0 16,0 0-3-16,-1 1 1 0,1 0 2 16,-1-1-2-16,3 1 1 0,-4 1 1 0,1 0 23 15,0-1-22-15,1 0-1 16,-4 1 15-16,2 0-15 0,1-1-10 0,-2 1 9 16,-1-1 1-16,3-2-1 0,-1 2-17 15,1-3 18-15,-2 0 1 0,2 1 2 0,-1-2-1 16,1 2-2-16,-1-1 0 0,1 2 1 15,-4 0 1-15,3-2-1 0,-2 2 12 16,0 0-13-16,0 1 0 0,-1-1 0 16,2-2 3-16,0 3 0 0,-5-2 71 15,5-1-70-15,0 0-4 0,-2-3-7 16,1 1 4-16,0-1 6 0,-2 4 23 16,-1-3-10-16,-1-1-13 0,0 5 23 15,-3-3-26-15,1-1-2 0,1 2 2 16,1-2 3-16,1-1-3 0,0 1-22 15,3-2 18-15,-1 1-7 0,0-1 9 0,1 1-16 16,0 0 18-16,-1-1 18 0,1-1-1 16,-3 2 12-16,-4-1-5 0,2 3-24 15,-2 0 0-15,-1 0 0 16,-3 1 31-16,1 0-29 0,1-2 8 0,-1 1-10 16,2 0-17-16,-1-2 17 0,3 1 0 0,3-1-3 15,-2 1-10-15,1-1 13 0,0 2 35 16,1-2-9-16,1 1-26 0,0-1-14 15,2-1 1-15,0-1-3 0,2 1 0 16,1-2 0-16,-1-1-2 0,2 2 18 16,-1-1 25-16,0 1 4 0,-1-2 16 15,-3 3-42-15,4 0 26 0,-6-2-10 16,4 2-19-16,-3-1-12 0,3 0 9 16,0 0-22-16,-1 0 2 0,0-2 12 15,1 3 11-15,-1-2 0 0,0 2-23 16,-1 0 22-16,2 0 1 0,-2 1 2 0,1 0-1 15,1-1-1-15,-1-1-1 0,-1 1-15 16,4 0 16-16,-4 1 16 0,1-2-16 16,2-1 1-16,-3 1-1 0,3-2 13 15,1 3 10-15,0-1-22 0,-1-2-1 16,1 2-17-16,-1-2 14 0,2 2-9 0,-1-1-1 16,0 1 13-16,2-3 0 0,-3 3 0 15,0-2 16-15,1 2 3 0,-1-1-18 16,1 0 2-16,1-1 20 0,0 0-22 15,-3 2-1-15,1-2-13 0,0 2 13 16,0 0 3-16,0-2-2 0,-1 0 15 16,2 2-13-16,-3-2 25 0,4 0-27 15,-1 1-1-15,1-3 15 0,-1 3-15 0,2-2-2 16,-2 0-11-16,2 0 13 0,-1 2 4 16,0-1-4-16,-1 0-4 0,-2 2-12 15,2-3 16-15,-3 2 1 0,2-1 3 16,1 0-2-16,-4 1 27 0,5 0-7 15,-1 0-9-15,3-1-13 0,-1-2 0 16,1 1-1-16,-1 1-12 0,2-1-9 16,-1 0-7-16,-1 0-10 0,-3 2 10 15,0-1 0-15,-2 3 29 0,1-3 28 16,-3 2-28-16,4-2 32 0,-1 1-28 0,1 0-4 16,0-2 0-16,0 2 40 0,1-2 2 15,1 0-41-15,-1-1-1 0,2 1-2 16,-2-1 2-16,-2 3-19 0,-1-2 19 0,3 1 10 15,-4 3-7-15,0-4 1 0,1 2-4 16,0-2 0-16,3 0 1 0,-4-1 0 16,3 1 21-16,1 2-3 0,-1-2-16 15,-2-1-2-15,2 2-1 0,-3 1-1 16,0-1-3-16,-2 2 1 0,0-2-19 16,-2 3 22-16,-1-2 0 0,2 1 0 15,-2-2 0-15,6 2 0 0,-1-3-9 16,1 2 9-16,2-2 23 0,3 0-11 15,0 1 8-15,1-1-20 0,2 0-2 0,-3-1-18 16,3 2-2-16,-3-2-7 16,2 0-3-16,-3 1 16 0,-1 2 16 0,-2-2 15 15,1 0 23-15,-1-1-6 0,1 1 13 16,-1 0-16-16,2-1 0 0,-1 0-4 16,1 0 1-16,0 0-10 0,-1 0-3 15,-1 0-13-15,-1 0-27 0,0 0 8 0,0 0-13 16,-1 0-6-16,3 0 15 0,-2 0 1 15,3 2 6-15,0-1-10 0,0-1 24 16,0 1 2-16,1-1 0 0,0 2 13 16,-1-2-12-16,2 1-1 0,0 0 0 15,0 1-23-15,-2-2-31 0,1 1-52 16,-2 2-61-16,-1-2-127 0,-1 0-124 16,-2 3-154-16,5-3-82 0,-9-1-141 0</inkml:trace>
  <inkml:trace contextRef="#ctx0" brushRef="#br0" timeOffset="-103863.73">33089 5207 155 0,'0'0'199'0,"0"0"-36"0,0 0-19 16,0 0-10-16,0 0-14 0,0 0-71 15,0 0-49-15,0 0-3 0,0 0-62 0,0 0-17 16,0 0 14-16,0 0 19 0,-6 0 10 16,6 0 3-16,0 0 22 0,0 0 14 15,0 0 49-15,0 0 61 0,0 0 34 16,0 0-4-16,0 0-16 0,0 0-14 15,0 0-22-15,0 0-16 0,0 0-10 16,-2 0-4-16,2 0-12 0,0 0-20 16,-1-1 0-16,1 1-24 0,0-1 27 15,0 1-9-15,0 0 12 0,0-1 20 16,0 1 7-16,0 0-20 0,-2 0-20 16,2 0-16-16,0-2 17 0,0 1-1 15,0 0-15-15,0 0 5 0,0-2 8 0,-1 2-14 16,-1-1 29-16,2 0 7 0,0 0-13 15,0 1-23-15,0 0 1 0,0 1-1 16,0-1 10-16,0 1 3 0,-1-3 0 16,1 3-15-16,-1-1-1 0,1 0-2 15,-3-2 1-15,1 2 0 0,1-2-12 0,-2 2 11 16,3-1-1-16,-2 1 3 0,2 1 16 16,0 0-14-16,0-1-2 0,0 1-3 15,0 0-17-15,0 0 7 0,0 0-9 16,0 0 20-16,0 0 2 0,0 0 1 15,0 0-1-15,0 0-1 0,0 0 1 16,0 0 2-16,0 0 1 0,0 0-3 16,0 0 0-16,0 0-20 0,0 0 17 15,0 0-16-15,0 0-17 0,0 0-22 16,0 0-30-16,0 0-32 0,0 2-4 16,0 1 59-16,2 1 65 0,-1 0-2 0,1 1 1 15,1 1 2-15,0 0-14 0,-2-1 13 16,0 0-1-16,1 0 1 0,-1 0 21 15,1 1 47-15,-1 1-19 0,-1 1 3 16,0 0-13-16,2-1 3 0,-2 2-3 16,0 0-7-16,1 2-32 0,-1-1-45 0,2 0 45 15,-1 0 54-15,1 2-35 0,-2 0-17 16,0-1-1-16,1 2 14 0,-1-1-15 16,0 0 36-16,0 0-20 0,0 0-2 15,0-1-12-15,0 1-1 0,0 0 44 16,0-1 37-16,0 1-38 0,0-2-44 15,3 0-52-15,-3 1 36 0,0-3 16 16,0 2 3-16,0-3-3 0,0 2 1 16,0 0 49-16,0 0-37 0,0 0-11 15,-4-1-2-15,-1 2 32 0,2 1-22 0,0-2-10 16,0 2-10-16,2 0 10 0,0 0 17 16,-2-2 5-16,3 0-22 0,0-1-13 15,0-1 10-15,0 0 3 0,0 1 3 16,0-2 1-16,0 1 12 0,0-1 6 0,0-1-22 15,-2 2-18-15,1-2 17 0,1 1-10 16,0 0 11-16,0 0 23 0,-2 2-7 16,2-2-16-16,-1 1-2 0,1 3 0 15,0-3-16-15,0 1 18 0,0 1 0 16,0 0 0-16,0 0-1 0,0-1 1 16,-2-1 22-16,2 1-12 0,-4 0-10 15,4 0 0-15,-3 1-10 0,1 0 10 16,-1 1 48-16,0-1-44 0,1 0 12 15,-1 2-16-15,3-3-20 0,-1 2 1 16,-1-3-17-16,2 1 4 0,0 1 30 0,0-1-23 16,0-1 24-16,0 2 1 0,0-2 0 15,0-1 2-15,0-1 14 0,0 1-16 16,0 0 0-16,0 0-1 0,0 1-2 16,0-1 3-16,0 1 13 0,0 0-13 15,0 3 0-15,0-2 22 0,0 2-21 0,0-1-1 16,0 1 0-16,0-2-15 0,0 2 15 15,0-3 17-15,0 0-17 0,0 1-3 16,0-2 3-16,0 1 2 0,0-2 0 16,2 0-1-16,-1 0 0 0,-1 0-2 15,0 0 0-15,0 0 0 0,0 1 1 16,0 0 2-16,2 0 0 0,-2 2 11 0,3 0-1 16,-3 1-12-16,0-2-3 0,1 1-10 15,1 0 12-15,-2 0 1 0,0-2 1 16,0-1 12-16,1 1-13 0,-1 0 1 15,0-1 1-15,0-1 0 0,0 1-2 16,0-1 0-16,0 1 0 0,0-1 13 16,0 0-13-16,-1 1 0 0,1 1-11 15,-2 0 9-15,1-1 1 0,1 0-12 16,0 0 11-16,0 1 2 0,-2-1 16 16,2 1-16-16,-1-2-1 0,1 1-14 0,0-2 14 15,-2 3 2-15,2-1 0 0,0 0 38 16,0 1-38-16,0 0 1 0,0 0-2 15,0 1-13-15,0-2-3 0,0-2 16 16,0 2-2-16,0 0 2 0,0 0 0 16,0 0 0-16,0-2 0 0,-1 4-16 0,-1-1 16 15,2 2 22-15,-3 0 7 0,3 0-17 16,-1 1-12-16,-1-2-2 0,2 1-9 16,0 1 9-16,0-2 1 0,-1-1-31 15,0 2 16-15,1-2 16 0,0 2 36 16,-4-1 0-16,4-4-33 0,-2 2-3 15,1 0-16-15,1 0 13 0,-2-2 0 16,2 1 3-16,0 0 13 0,-1 0-13 16,-1 0 3-16,2 1-1 0,-1 0 1 15,-1 0 13-15,1 0-16 0,-1 0-2 16,2-1-8-16,-1-1 8 0,1 1 2 0,0-3-19 16,0 0 3-16,0 2 13 0,0-2 2 15,0 0 0-15,0 2 1 0,0-2-3 16,-1 2 2-16,1 0 1 0,0-1 16 0,0 2-3 15,0-2-13-15,0 1 0 0,0 0 2 16,0-2 1-16,0 0 10 0,0 1-13 16,0-1 0-16,0-1 0 0,0 1 0 15,0 0-1-15,0 2-2 0,-2-2-10 16,2 2 0-16,-1 1 0 0,1 0-6 16,0-1 19-16,0 2 1 0,0 2 2 15,0-1 21-15,0-1-24 0,0 2-23 16,0-2 20-16,1 0 2 0,1 1-1 15,-1-1-8-15,0-2 10 0,-1 1 0 16,0 3-3-16,0-3 0 0,0-1-14 16,0 2 17-16,0 1-2 0,0-1-15 0,0 0 17 15,0-1 13-15,0 0-11 0,0 0 17 16,0-3-2-16,2 0-4 0,-2-1 0 16,0 1 9-16,0-1 17 0,0 0-7 15,0 1-2-15,0-1 5 0,0 0-16 0,0 0-19 16,0 2-25-16,0-2-8 0,0 0 4 15,0 0-10-15,0 1-9 0,0-1 6 16,0 0 19-16,0 0 23 0,0 0 2 16,0 0 14-16,0 0-3 0,0 0 16 15,0 2 1-15,0-2 2 0,0 0-6 16,0 0 0-16,0 0 0 0,0 0 6 16,0 0-3-16,0 0-28 0,0 0-1 15,0 0-19-15,0 0-10 0,0 0 3 16,0 0 0-16,0 0 0 0,0 1 3 15,0-1 11-15,0 0 12 0,0 0 23 0,0 0 19 16,0 0 20-16,0 0 9 0,0 0-4 16,0 0-5-16,0 0-11 0,0 0-9 15,0 0 22-15,0 0-15 0,0 0-32 16,0 0-17-16,0 0-36 0,0 0-18 16,0 0-17-16,0 0-10 0,0 0-6 0,0 0 16 15,0 1 65-15,0 1 6 0,0-2 19 16,0 0 1-16,0 0 12 0,0 0 7 15,0 0 9-15,0 0-3 0,0 0-34 16,0 0-11-16,0 1-13 0,0-1-3 16,0 0-33-16,0 1-22 0,0 2 10 15,0-1 61-15,-2 3 16 0,2-2 10 16,-2 2 0-16,2 0-26 0,-3 0-1 16,3 2-22-16,-3-1 21 0,1 1 2 15,1-1 3-15,-1 3-3 0,-2-2-19 16,4-1 19-16,-3 2 19 0,1-1 3 15,0 3-21-15,-1-3-1 0,2 2 0 0,-4 0-18 16,4 0 18-16,-2 0 6 0,0 2 7 16,0-1-13-16,-2 0 1 0,2 2 38 15,0-2-18-15,0 0-21 0,-2-2 0 0,3 1 1 16,-1-1-1-16,0-1-1 0,1 1-25 16,-1 1 26-16,-2 0 36 0,1 2-36 15,-1-1-22-15,-1-1 10 0,2 1 10 16,0-1 2-16,-3 0 30 0,2 0-8 15,-1 0 1-15,1-1-22 0,-3 1-1 16,1-1-4-16,2-1 4 0,-1 2 2 16,0-1-2-16,0 3-12 0,1-4 2 15,-3 4 10-15,2-4 3 0,1 2 25 16,-1 0-28-16,-3-1 0 0,4 1 19 0,-3 0-18 16,2 1 10-16,1-2-11 0,-4 1-25 15,5-1 12-15,-2 1 13 0,2 0 0 16,-4 0 3-16,1 0 39 0,2 1-29 15,0-2-11-15,-2 3-1 0,0 0-1 16,-2-3-19-16,1 4 19 0,-1 0 13 16,-1-1 6-16,0 0-6 0,1 0-7 15,-2-2-6-15,3 2-32 0,0-3 31 0,-1 2 0 16,1-3-8-16,-1 4 9 0,0-3 29 16,2 3-26-16,-5-4-2 0,5 3-1 15,-2-3 23-15,2 3-23 0,-1-3 0 16,0 0-15-16,0 1 15 0,-4 0 3 0,4 0 36 15,-1-1-38-15,-2 3-1 0,3-3-16 16,-1 1-10-16,0 0 7 0,1-2-20 16,0 1 37-16,0-1-17 0,1-1-7 15,-1 1 1-15,0 0 24 0,-3 0 1 16,-1 1 0-16,-2 0 0 0,-3 0 0 16,1 2-33-16,-1-1-58 0,0 2 46 15,0-2 29-15,0-1-12 0,3 3 27 16,0-4-27-16,0 2-1 0,0-3-78 15,-1 2 29-15,2 0 23 0,-2 1-3 16,2-1 58-16,-5 2 6 0,2 0-6 0,-2 0-3 16,0 0-20-16,-2 0-42 0,2 0-6 15,-1-1 42-15,-1 3-7 0,-3-4-45 16,-1 4-85-16,-2-1-127 0,-2 0-7 16,-3 0-159-16,0-1 51 0</inkml:trace>
  <inkml:trace contextRef="#ctx0" brushRef="#br0" timeOffset="-100567.89">32178 6549 23 0,'0'0'59'0,"0"0"-11"15,0 0-5-15,0 0-11 0,0 0-2 16,0 0-30-16,0 0-14 0,0 0-19 16,0 0-3-16,0 0 36 0,-3 0 23 15,3 0 12-15,0 0-35 0,0 0-30 16,0 0-9-16,0 0 20 0,0 1 2 0,3 1-31 15,-3-1-9-15</inkml:trace>
  <inkml:trace contextRef="#ctx0" brushRef="#br0" timeOffset="-100505.4">32178 6549 13 0,'-43'32'117'0,"43"-31"-64"16,0-1-53-16,0 0-97 0,0 0 11 16</inkml:trace>
  <inkml:trace contextRef="#ctx0" brushRef="#br0" timeOffset="-99858.6">31980 6631 42 0,'0'0'20'0,"0"0"-20"0,0 0 13 0,0 0 42 16,0 0 11-16,0 0-1 0,0 0-13 15,0 0 17-15,0 0 12 0,0 0 1 16,0 0-17-16,9 0-62 0,-8 0-3 16,1 0 0-16,3 0 13 0,1 0 65 15,2 0 82-15,4 0 0 0,4-1-158 0,4-2 96 16,5 1 45-16,-1 1-101 15,3-2 29-15,-2 2-71 0,-2-1-98 0,0 1 98 16,-2 1 150-16,0 0 3 0,-1 0-134 16,-1 0 50-16,0 0-27 0,-1 0-16 15,1 0 114-15,1 0-101 0,-1 0-10 16,4 1-29-16,5 1-52 0,-1 2-16 16,0-3 68-16,-2 0 250 0,-2 0-250 0,2-1-7 15,3 0-158-15,1 0 165 0,1 0 19 16,2 3 42-16,-2-2-60 0,2-1 17 15,-2 1 8-15,-1-1-26 0,1 2 3 16,-1-2-2-16,-1 0-1 0,0 0 3 16,-2 0 0-16,2 0 25 0,-4-2-28 15,5 1-3-15,-1-3 3 0,0 2 1 16,3 1-1-16,-3-2-36 0,0 0-68 16,1 2-55-16,-4-1 42 0,3 0 23 0,-2 1 32 15,1-2 16-15,4 1 46 0,0 1-13 16,3-3 12-16,3 2 0 0,-3-2-53 15,2 2 28-15,-2-2-11 0,-3 2 35 16,-2-2 2-16,-4 1-43 0,-4-1-9 16,2 2 26-16,-3-2-3 0,3 1-4 15,-1-1-31-15,1 0 63 0,2 2-27 16,-2-1-37-16,-1 2 6 0,-4 0-16 0,-6 1-68 16,-6 0-72-16,-2 0-33 0</inkml:trace>
  <inkml:trace contextRef="#ctx0" brushRef="#br0" timeOffset="-97662.97">30033 5271 104 0,'0'0'23'0,"0"0"-23"0,0 0-3 16,0 0-20-16,0 0-3 0,0 0 16 15,0 0 10-15,0 0 124 0,0 0 108 16,0 0 45-16,0 0-95 0,-1 0-51 16,1 0 22-16,0 0 26 0,0 0 0 15,0 0-29-15,0 0-27 0,0 0-9 16,0-1-20-16,0-1-13 0,0 2-19 15,0 0-56-15,1 0-6 0,2 0-71 16,2 0-43-16,1 0-9 0,3 0 87 0,3 0 36 16,4 0 0-16,-2 0 41 0,3 0-41 15,1 0-15-15,0 0 15 0,-1 0 1 16,2 0 22-16,1 0-10 0,2-1 3 16,-2 0 4-16,3 1 2 0,0-2-15 15,-1 2-7-15,-3-1 0 0,-2-1 19 16,-2 1-19-16,-1 0-11 0,-1 0-66 15,0-1-18-15,3 0 8 0,-2 1 12 16,0-2 6-16,0 1-31 0,-2-1-80 0,-3 1-25 16,-4 1-173-16,-4 0-104 0</inkml:trace>
  <inkml:trace contextRef="#ctx0" brushRef="#br0" timeOffset="-96641.73">30157 6709 133 0,'0'0'215'0,"0"0"-36"15,0 0-58-15,0 0-46 0,0 0-26 16,0 0-13-16,0 0-7 0,0 0-3 16,0 0 3-16,0 0 10 0,0-3 17 15,0 3-1-15,0 0-16 0,0 0 0 16,0 0 4-16,0 0-4 0,0 0-3 15,0 0-4-15,0 0-12 0,0 0-17 0,0 0 12 16,0 0-15-16,0 0-42 0,2 0-33 16,-2 0-20-16,3 0 30 0,0 3 41 15,0-1 24-15,3 1 33 0,2-2 42 0,0 0 19 16,4-1 1-16,-1 0-4 0,5 0-23 16,0 0 20-16,4-1-39 0,1-3 19 15,2 2-42-15,-1-4 39 0,3 2-63 16,-2 2 11-16,-1-2-13 0,-2 3-22 15,-3-2 8-15,-3 2 14 0,0-2 3 16,-5 2 26-16,0 0-3 0,1-2-24 16,-4 1 21-16,3-1-23 0,-5-1-39 15,0 0-71-15,-1 0-196 0,-3 1-26 16,0 0-259-16</inkml:trace>
  <inkml:trace contextRef="#ctx0" brushRef="#br0" timeOffset="-95604.53">30199 8405 92 0,'0'0'232'16,"0"0"-56"-16,0 0-85 0,0 0-25 15,0 0 35-15,0 0-85 0,0 0-16 0,0 0-16 16,0 0-7-16,0 0-65 0,40-37-43 15,-37 37 1-15,-1 0 16 0,1 0 68 16,-1 0 46-16,-2 0 1 0,2 0 22 16,-2 0 65-16,0 0 147 0,0 0 35 15,0 0-6-15,0 0-19 0,0 0-83 16,0 0-77-16,0 0-79 0,0 0-6 16,0 0-15-16,0 0 14 0,0 1-11 15,0-1-1-15,0 0 11 0,0 1-14 16,0-1 16-16,3 0 3 0,2 1 127 15,5-1 10-15,4 0 12 0,6 0 1 0,6-1-30 16,4-5-42-16,4 0-62 0,5 1-19 16,0 2-22-16,0-1 22 0,-1 0 0 15,-4 2 0-15,1 2 0 0,-3 0-2 16,-1 0-50-16,-3 0-49 0,-2 0-58 16,-4 0-19-16,-2-2-40 0,-3-2-159 15,-4-1-99-15,-3 1-225 0</inkml:trace>
  <inkml:trace contextRef="#ctx0" brushRef="#br0" timeOffset="-93575.87">28825 5435 140 0,'0'0'431'0,"0"0"-184"0,0 0-97 0,0 0-19 15,0 0 5-15,0 0 34 0,0 0 22 16,0 0-20-16,0 0-10 0,0 0-38 15,0 0-4-15,0-8-17 0,0 5-22 16,0 2-22-16,0-1-24 0,0 2-12 16,0-1 19-16,0 1 6 0,0 0-22 15,0 0-26-15,0 0 1 0,-1 0 0 0,1 0 31 16,0 0 14-16,-1 0 12 0,1-2 12 16,0 0-2-16,-2 1-26 0,2-2-1 15,-1 2-18-15,1 0-22 0,0 0 2 16,-2-1 16-16,2 1-15 0,0 1-4 15,0 0-2-15,0 0-10 0,0 0 11 16,0 0 1-16,-1 0 28 0,1 0 27 16,-2-2 15-16,2 1-9 0,0-2-19 15,-1 1 2-15,-1 1 4 0,2-2-22 0,0 2-23 16,0 1-1-16,0-1 0 0,0 1 1 16,0 0-2-16,-2-1-1 0,2-2-9 15,-2 1 9-15,2 1 3 0,0 1-1 16,0 0-1-16,0 0-1 0,0 0 0 15,0 0-25-15,0 0-39 0,0 0-35 16,0 0-13-16,0 1-32 0,0 4-37 0,0-3-2 16,0 5 79-16,-1 4 104 15,-1 2 46-15,-2 4 5 0,0 2-25 0,-2 3-7 16,1 1 14-16,0 1-33 0,-2 3 2 16,4 1 33-16,0-2-22 0,1 2-13 15,1-4-1-15,1-1-31 0,0-1 29 16,0 0-26-16,4 1 22 0,-1 0-12 0,3 2 3 15,0 0 19-15,-1 2-3 0,0 2 35 16,1 1-31-16,-1 3 51 0,0 0-55 16,0 1 12-16,0 2-12 0,0-3 13 15,1 2-11-15,0 0-1 0,2 0-1 16,1 1 20-16,-1-3-18 0,-3 3-4 16,2-2 4-16,-2 1 1 0,-2-2 36 15,0 2-10-15,-3-2 35 0,2 2-38 0,-2-1-7 16,0 1-19-16,3-2 10 0,0 1 3 15,2 1-13-15,3-2 0 0,-1 0-42 16,4-2 40-16,-3-1 2 0,4-1 0 16,-4-1-10-16,0 1 23 0,0 0-13 15,-1 1 2-15,-2 0 11 0,1 0 41 16,-2 2-51-16,0 2 25 0,0-1-12 16,-1 2 5-16,0 0-19 0,0 1 5 0,1-1-7 15,-1-3-12-15,2 1-4 0,1-1 6 16,-1-2 9-16,-1 1 2 0,2-3-2 15,-1-1 1-15,-1 0-16 0,0 0 14 16,-1 0 1-16,3-1 1 0,-2-1 0 16,0 3 0-16,2-4 16 0,-1 1-14 15,1-3-2-15,-1-1-14 0,1-2-5 16,-2 1 19-16,1-5 0 0,-1 1 1 0,-1-3 0 16,0-2 0-16,-2 0 2 15,3-2-3-15,1 1-1 0,-2 0 1 0,-2 2 0 16,2 3 3-16,0-1 16 0,-2 3-3 15,4 1-16-15,-1 0 0 0,1-1-12 16,0 1 8-16,-1 0-17 0,2-3 21 16,-2 1 0-16,1-2-1 0,0 0-12 15,-3-5-16-15,-1 0-3 0,1-2-16 16,1-4 13-16,-3 1-14 0,0-3-31 0,1 4-56 16,0-1-25-16,-1 2 64 0,0 2-59 15,3-1-55-15,-1 5-62 0,2-1-65 16,-1 0-79-16,2 0-89 0</inkml:trace>
  <inkml:trace contextRef="#ctx0" brushRef="#br0" timeOffset="-92972.49">28983 8147 1121 0,'0'0'336'16,"0"0"-265"-16,0 0-68 0,0 0 110 16,0 0 37-16,0 0-17 0,0 0-32 15,0 0-23-15,0 0-17 0,0 0-61 16,0 0-3-16,10 11 3 0,0-4 26 15,1 5 26-15,4 1 19 0,1 3-48 16,-1 2-4-16,4 1 4 0,1 0 3 0,-1 3 29 16,3-3-26-16,-1 0-13 0,1-1 0 15,-2-1-13-15,0-4 11 0,0-1-12 16,-1-4-4-16,-2 1-24 0,-4-7-110 16,2-2-29-16,-4 0-65 0,3-1-65 0,-2-7-129 15,-2-1-133-15,5-6-147 0</inkml:trace>
  <inkml:trace contextRef="#ctx0" brushRef="#br0" timeOffset="-92760.88">29459 8086 2273 0,'0'0'446'0,"0"0"-433"16,0 0-13-16,0 0-4 0,0 0-8 15,0 0-5-15,0 0-11 0,0 0 8 16,0 0 4-16,-85 74 3 0,74-55 13 0,4-1 0 15,-2 2 13-15,0-2-13 0,-2 1 26 16,-1-1-13-16,1 0 12 0,-3 0 4 16,3 0-29-16,-1 1-25 0,1-4-162 15,3 0-95-15,-1-2-159 0,3-4-142 0,2-2-140 16</inkml:trace>
  <inkml:trace contextRef="#ctx0" brushRef="#br0" timeOffset="-91166.49">28843 5357 449 0,'0'0'391'0,"0"0"-241"0,0 0 55 16,-68 88-3-16,49-65-124 0,1 0-78 15,2-1 56-15,1-2-56 0,4 1-43 16,-1-3 43-16,4 1 56 0,0-1-8 15,2-1-44-15,0-2 48 0,1-2-52 0,2-3 1 16,0 0 9-16,2-4-8 0,-1 0 46 16,0 1-12-16,-3-2-13 0,2 1 0 15,-1 1 12-15,-2-2-32 0,4 2 16 16,-1-3 4-16,0-2-23 0,1-1 3 16,2 0 39-16,0-1 52 0,0 0 30 15,0 0 93-15,0 0-4 0,-1 0-45 16,1 0-46-16,0 0-42 0,0 0-53 15,0 0-27-15,0 0-51 0,0 0-20 16,0 0 10-16,0 0 22 0,0 0 39 16,0 0 10-16,0 0 38 0,0 0 16 0,0 0 7 15,0 0 45-15,0-2 8 0,1 0-2 16,2-4-27-16,2-3-88 0,4-4-7 16,4-5-64-16,3-2 29 0,3-5-10 15,3-1 7-15,1 0 32 0,-3-2 6 16,0 1 28-16,-1 3-5 0,-6 0 31 15,-3 0-3-15,-2 6-3 0,-2 3 9 0,-1 3-13 16,-3 4-12-16,-2 4 44 0,0 3-32 16,2 1-44-16,-1 0-88 0,-1 0-46 15,0 0-41-15,2 1-58 0,-1 3-34 16,2 2-13-16,2 2 280 0,1 3 45 16,3 3-45-16,2 2-26 0,-2 3 26 0,4 2 32 15,1-2 23-15,-2 2-39 0,1 0-16 16,2-2-26-16,-1-2 10 0,0 1-32 15,0-5 22-15,-3 1-22 0,3-2-43 16,-3-2-100-16,0 0-59 0,-4-3-176 16,-1-1-23-16,-3-1-245 0</inkml:trace>
  <inkml:trace contextRef="#ctx0" brushRef="#br0" timeOffset="-90059.71">28125 6931 509 0,'0'0'241'0,"0"0"-228"0,0 0-10 15,0 0 17-15,0 0 61 0,0 0 14 16,0 0 55-16,0 0 126 0,0 0 102 15,0 0-15-15,-20 8-58 0,20-15-63 0,0 0-171 16,0-5-49-16,0-1-22 0,0 2-17 16,4-1-5-16,0 2 5 0,2 2-21 15,0 2 6-15,-1 0-20 0,1 5-32 16,-1 1-49-16,1 0-54 0,1 4 54 16,2 6 133-16,3 6 22 0,-3 2 21 15,1 2-41-15,0 4 17 0,-2 0 4 0,-1 0-23 16,-1 0 19-16,1-2-19 15,-2-2 0-15,-2-1-3 0,2-1 3 0,-2-2 10 16,0-4 9-16,0-4-6 0,-3-2 13 16,0-2-26-16,0-3 75 0,0-1 67 15,0 0 58-15,0-7 16 0,0-5-40 16,-2-6-176-16,-1-6-17 0,-1-3-2 16,2-4 6-16,-1 0-9 0,0-3 15 15,2 0-9-15,0 1-29 0,1 2 26 16,0 5 16-16,0 4 6 0,0 8 48 0,0 3-19 15,0 4 20-15,0 3 44 0,-2 3-67 16,2 1-29-16,-1 0-71 0,1 0-22 16,0 0-6-16,0 2-40 0,0 2-61 15,0 4 87-15,0 1 75 0,0 4 12 16,3 0 15-16,1 4 9 0,2 0-28 16,3 2 30-16,0-1 22 0,2 1-20 0,0-2-2 15,2 0 0-15,-1-2 13 0,0 0 26 16,0-1-39-16,-2-2-106 0,0 0-91 15,-3 0-186-15,-1-1-115 0,-3-5-160 16</inkml:trace>
  <inkml:trace contextRef="#ctx0" brushRef="#br0" timeOffset="-89738.5">28437 6972 1072 0,'0'0'647'16,"0"0"-290"-16,0 0-191 0,0 0-166 15,0 0-23-15,0 0-13 0,0 0-28 0,0 0-44 16,0 0 92-16,0 0 16 0,0 0 46 16,18 35-11-16,-12-26-22 15,0 2 4-15,1-3-8 0,0 3-8 0,0-5-1 16,1 2 17-16,0-2 3 0,1 0-19 16,2-1-1-16,1-1 2 0,1-3 44 15,-2-1-46-15,2 0 13 0,-3-1-4 16,-2-5 46-16,-1-3 33 0,-2-3 9 15,-3-2-20-15,-1-4-48 0,-1-1 42 0,0-4 10 16,0 0 64-16,0 0-119 0,-3 3 22 16,2 3 35-16,0 5-12 0,-1 4 2 15,1 3-22-15,1 1-44 0,-4 3-7 16,2 1-67-16,1 0-97 0,-4 0-125 16,1 0-121-16,-3 4-344 0,1-3-439 15</inkml:trace>
  <inkml:trace contextRef="#ctx0" brushRef="#br0" timeOffset="-89111.31">28687 6861 1333 0,'0'0'443'0,"0"0"-294"0,0 0-149 15,0 0-143-15,0 0 143 0,0 0 62 16,0 0-27-16,0 0 53 0,22 67-7 15,-16-51-32-15,1 1 26 0,-3-4-59 16,0-2-13-16,-1-3 36 0,0-2 22 16,-1-1-22-16,1-2-6 0,-3-1-4 15,0-2 32-15,0 0 26 0,0 0 30 16,0 0 37-16,0-3 20 0,-3-4-78 16,-2-3-96-16,1-4-119 0,-2-1 36 0,-1-3-14 15,3 0 42-15,1 2 55 16,1 2 0-16,2 4 65 0,0 2-11 0,0 0 8 15,0 3 11-15,0 1-72 0,3-1-1 16,0 4-22-16,0 0 3 0,3-1-55 16,-2 2-39-16,3 0 0 0,1 0 42 15,1 0 39-15,0 0 30 0,-2 3 0 16,1-1-63-16,-1 2 65 0,-2 0-2 16,1 1 2-16,-3 0 0 0,2 0 2 0,-2-1-2 15,-3 0 0-15,1-1-29 0,0-2 29 16,-1 0 32-16,0-1 27 0,0 0 12 15,0 0 16-15,0 0 35 0,0 0 10 16,0 0-26-16,0-5-106 0,0 0-16 16,0 0-16-16,0-3 16 0,0 4 16 15,0 0 51-15,0 2 7 0,3-1-58 16,1 1-10-16,-1-2-29 0,2 0 36 0,0-1-35 16,1 0-4-16,2-2-9 0,1 2 15 15,-3 0 36-15,2 1 26 0,-3 3-26 16,2-1-61-16,-4 2-58 0,3 0 9 15,0 2 101-15,0 3 9 0,0 1 35 16,0 2-35-16,0 1-19 0,-1-1-30 16,-2-1-12-16,1 1-42 0,-1 0 61 15,1-2-130-15,0 1-42 0,4-1-17 16,-3 0 0-16,1 0 26 0,2-1-58 16,3-4 28-16,-1-1-75 0,0 0-127 0</inkml:trace>
  <inkml:trace contextRef="#ctx0" brushRef="#br0" timeOffset="-88808.74">29037 6799 111 0,'0'0'496'0,"0"0"-47"0,0 0 4 16,0 0-157-16,0 0-69 0,0 0 19 0,0 0-71 15,0 0-175-15,0 0-39 16,0 0-84-16,0 0 88 0,-49-7 35 0,38 19 19 16,1-2 5-16,1 1-22 0,3 0-4 15,3-4-37-15,1 3 0 0,2-4 23 16,0 0-33-16,0 0 23 0,0-4-25 15,0 2-69-15,1-3-1 0,3-1 50 0,-1 0 71 16,5 0 68-16,1-2-19 0,-1-6-49 16,0-1-59-16,2-1-35 0,-1-2 58 15,-2 0-25-15,-1 1 28 0,1 2 33 16,-3 1 2-16,1 3 11 0,-2 1 52 16,-2 3 43-16,1 1-95 0,1 0-13 15,0 0-189-15,2 0 69 0,4 0 61 16,-1 3 56-16,3 2 6 0,1 0 26 15,-3 0-29-15,1 1-133 0,-4 1-170 16,1-2-104-16,-2 0-118 0</inkml:trace>
  <inkml:trace contextRef="#ctx0" brushRef="#br0" timeOffset="-88568.67">29222 6747 398 0,'0'0'821'0,"0"0"-720"0,0 0-101 16,0 0-221-16,0 0 120 0,0 0 101 16,0 0 3-16,0 0-2 0,0 0 0 15,0 0-1-15,0 0 46 0,26 21-33 16,-25-20 23-16,1-1 19 0,-2 0 46 16,0 1-101-16,0 1-75 0,1 1 75 15,0 3 33-15,2-1 41 0,2-2-47 16,-2 4-14-16,3-1 71 0,0 1-64 15,0-2-40-15,2 0-45 0,0 0-208 0,-2-2-226 16,-59-61-74-16</inkml:trace>
  <inkml:trace contextRef="#ctx0" brushRef="#br0" timeOffset="-87361.06">29419 5849 120 0,'0'0'342'0,"0"0"-120"0,0 0-17 16,0 0-52-16,0 0-16 15,0 0-20-15,0 0-48 0,0 0-47 16,0 0 1-16,-75 64-7 0,75-64 40 0,0 0 9 16,0 0 0-16,0 0 6 0,0 0 11 15,0-3 96-15,0-2-38 0,2 0-140 0,1-3-29 16,2 1 25-16,0-1 4 0,-1 0 59 16,5 2 48-16,-4-1-59 0,3 0-25 15,1 0-23-15,3 0-13 0,4-1-13 16,1 0 14-16,-1 2 12 0,4 0 0 15,-2 2-37-15,-5 3-38 0,-2 1-45 16,1 0-10-16,-4 8 13 0,-2 1-3 16,0 3 65-16,0-1 29 0,-6 2-27 15,0 0-2-15,0-2 36 0,0 1 19 16,-7-1 1-16,2-3 2 0,-1 2 52 16,1-4 7-16,0-1-59 0,2-1 1 15,0 0 24-15,3-2-28 0,-1 1-52 16,1-2-13-16,0-1 29 0,0 0 36 15,0 0 39-15,0 0 68 0,0 0 36 0,0 0-45 16,0 0-17-16,1 0 20 0,-1 0-10 16,0 0-91-16,0 0-17 0,3 0-80 15,-1 0-49-15,4 1 48 0,-1 2 85 16,3 0-55-16,2 2 45 0,0 0 23 0,0-1 1 16,1 2 1-16,0-1 27 0,-3 3-10 15,4 0 4-15,-5-1-22 0,-1 4 58 16,0 0-4-16,-4 2 7 0,-2 0-14 15,0 0-9-15,0-2 23 0,0 2 12 16,-5-1 21-16,-3-2 8 0,1 1-3 16,-6-2 4-16,0 0-33 0,-5-2 10 15,-7 1-43-15,0-2-38 0,-3 0-74 16,-3-2-91-16,4-3-35 0,1 0-21 16,3-1-201-16,6 1-135 0,2 2-192 15</inkml:trace>
  <inkml:trace contextRef="#ctx0" brushRef="#br0" timeOffset="-87114.15">29340 6302 801 0,'0'0'228'0,"0"0"-65"15,0 0 101-15,91-48-14 0,-54 30-55 16,2 0-49-16,2 1-58 0,-3 2 3 16,-2-1-30-16,-5 3-42 0,-5 5 20 15,-7-2-16-15,-5 3-23 0,-6 2-44 16,-2 2-70-16,-3 0-116 0,-3 3-95 0,-3 0-192 16,-1 0-223-16</inkml:trace>
  <inkml:trace contextRef="#ctx0" brushRef="#br0" timeOffset="-86756.61">29475 6383 333 0,'0'0'166'16,"0"0"-23"-16,0 0 157 0,0 0 68 16,0 0 13-16,0 0-82 0,0 0-72 15,0 0-13-15,0 0-34 0,0 0-38 16,6-8-87-16,4 5-55 0,0-3-48 0,1 0 9 15,3-1 10-15,-3 1 11 0,0 1 18 16,0-1 2-16,-4 2-1 0,-2 2 2 16,-1 1 10-16,-1-1-11 0,1 1-2 15,0 0-13-15,-1 0-19 0,2-2 3 16,0 2-19-16,1-1-17 0,-3 2-12 16,3 0-1-16,-1 0-23 0,1 6 30 15,2 0-3-15,0 2-7 0,4 3 71 0,-1 2 10 16,1 3 105-16,-2 2-103 0,-1 1 9 15,-1 1 63-15,-1 1-48 0,-1 0 29 16,-2 1-39-16,-1-3 10 0,0 0-23 16,0-1 40-16,-1-1-43 0,1-1-46 15,-3-2-109-15,0-3-40 0,0 1-120 16,-5-3-43-16,-1-3-43 0,-14-2-326 0</inkml:trace>
  <inkml:trace contextRef="#ctx0" brushRef="#br0" timeOffset="-86597.32">29473 6617 1425 0,'0'0'495'15,"0"0"-447"-15,0 0 1 0,0 0 38 0,79-54 46 16,-53 38-48-16,3 4-84 0,0 0 2 16,-7-1-3-16,1 3-1 0,-6 1-61 15,-3-1-158-15,-3-1-66 0,-2 4-319 16,2-6-498-16</inkml:trace>
  <inkml:trace contextRef="#ctx0" brushRef="#br0" timeOffset="-86009.63">29710 6074 1061 0,'0'0'423'0,"0"0"-189"0,0 0 10 16,0 0-37-16,0 0-74 0,0 0-42 15,0 0-20-15,0 0 0 0,3-67 6 16,2 62-51-16,-3 1 13 0,4 0-5 15,-3 2-34-15,2 2-77 0,1 0-39 16,0 0 3-16,5 0 6 0,-2 1 10 0,2 5 97 16,0 2 41-16,1 2-41 0,-4 2-13 15,1 0-33-15,-2 0 45 0,-3 2 1 16,1 2-2-16,-4-3-4 0,1 0-7 16,-2-2 13-16,0-3 2 0,0-2 11 15,0-3-13-15,0-3 23 0,1 0 96 16,1 0 56-16,-2 0 28 0,2-6-6 15,1-5-197-15,0-2-13 0,0-5-135 16,-3-1 57-16,0-3-5 0,-3 0 5 16,-5 2-90-16,-3-1 122 0,-1 4 59 0,1 2 113 15,3 6 36-15,1 1-7 16,2 4-13-16,4 0-7 0,-1 3-48 16,2 1-74-16,0 0-26 0,0 0-64 0,0 0-74 15,0 0-49-15,0 1-40 0,0 3-32 16,3 3 183-16,2 0 102 0,2 4 3 0,0-2 17 15,2 2 48-15,1 1 81 16,3-2-77-16,-2 2-24 0,4-1-22 0,-2-3 4 16,-2 3 31-16,1-4-61 0,-4-1-94 15,1 1-188-15,1-2-144 0,-3 0-69 16,1-4-271-16</inkml:trace>
  <inkml:trace contextRef="#ctx0" brushRef="#br0" timeOffset="-85711.58">30041 6016 1099 0,'0'0'725'0,"0"0"-462"15,0 0-243-15,0 0-20 0,0 0-26 0,0 0-16 16,0 0-85-16,0 0 59 0,0 0 32 16,0 0 36-16,9 6-13 0,-7-4-1 15,-1-2 14-15,2 1 26 0,2 0 10 16,-2 1-35-16,2-2 90 0,2 0-30 15,3 0 30-15,4-2-6 0,1-3-21 16,4-3-31-16,-2-1-4 0,-1-2 16 16,-4-1 36-16,-4-1 3 0,-3-1 48 15,-4-1-12-15,-1-3-43 0,-1-1-76 16,-6-4 43-16,-5 4-43 0,-1 0-1 16,1 3 37-16,-2 5-37 0,3 3-80 15,-3 3-13-15,2 5-33 0,1 0-97 0,0 1-159 16,2 6-174-16,4-1-249 0</inkml:trace>
  <inkml:trace contextRef="#ctx0" brushRef="#br0" timeOffset="-82977.65">30313 5939 214 0,'0'0'492'15,"0"0"-126"-15,0 0-112 0,0 0-108 16,0 0-39-16,0 0-51 0,0 0-56 16,0 0-33-16,0 0-29 0,0 0-16 15,0 0-16-15,0 0-23 0,0 2 35 0,0 2 30 16,0 1 52-16,0 3 104 15,0 0 30-15,0 2-40 0,0 0-91 0,-2 2 17 16,1-2 9-16,0 0 14 0,-1 1-27 16,1-1 29-16,1-1-15 0,-3-1-1 15,3 1-29-15,-2-4-104 0,2 0-49 0,0-1 88 16,0 0-62-16,0-3 26 0,0 0-43 16,0-1-113-16,0 0-85 0,0 0-29 15</inkml:trace>
  <inkml:trace contextRef="#ctx0" brushRef="#br0" timeOffset="-82345.49">30378 5824 1131 0,'0'0'375'15,"0"0"-252"-15,0 0-35 0,0 0-48 0,0 0-40 16,0 0-120-16,0 0-98 0,0 0 55 0,0 0 163 15,0 0 55-15,0 0 46 0,0 28-55 16,0-20 25-16,0 1-24 16,0 0-45-16,0-2 35 0,0-1-34 0,0-1-3 15,0 1 4-15,0-5 28 0,0 0-9 16,0-1 3-16,0 0 39 0,0 0 26 16,0 0 23-16,0 0 6 0,0 0 6 15,0 0 26-15,0-2 49 0,-2-4-101 16,-1-2-100-16,0-1-1 0,1-1-45 15,-1 1-21-15,1-1 64 0,2-1 0 16,0 3 3-16,0 0 54 0,0 0-35 0,2 2-17 16,2 0 18-16,0 2 2 0,-1 0 7 15,0 2-29-15,3 0-41 0,-1 2-24 16,3 0-42-16,1 0-64 0,0 2 19 16,3 5 71-16,0-1 81 0,0 3 45 15,-1 0-45-15,-3 0-3 0,-1 0 1 16,-1 0 1-16,-1 0-11 0,-2-2 12 15,-2-2 29-15,0-2 10 0,-1 0-36 0,0-3 13 16,0 1 26-16,0-1 23 0,0 0 6 16,0 0-35-16,0 0-23 0,0 0 51 15,0-1 69-15,2-3-1 0,-1-2-87 16,2-2-45-16,-1-2-100 0,3-2 20 16,0 1 76-16,0 2-12 0,1-2 16 0,-1 5 56 15,-2 0-40-15,2 2 33 16,-2 1 2-16,0-1-51 0,0 3-23 0,1-1-3 15,0-1-6-15,2 2-20 0,0-1 10 16,2 1 3-16,-2 1-3 0,0 0-48 16,-1 0-40-16,0 3-2 0,-1 2 44 15,1 1 88-15,-1 3 13 0,1 1-13 16,-3 1-10-16,0 0-9 0,-1-1-40 16,2 1-96-16,-1-1-83 0,-1-2-97 15,5-1 3-15,-1-1-89 0,0-2-95 16</inkml:trace>
  <inkml:trace contextRef="#ctx0" brushRef="#br0" timeOffset="-82004.98">30711 5752 1244 0,'0'0'293'0,"0"0"-293"0,0 0-19 15,0 0 19-15,0 0 48 0,0 0-48 16,-78 32 0-16,66-21-44 0,4-3 15 15,2 2-40-15,3-4 7 0,1 0 62 16,2 1-55-16,0-2 52 0,0-3-13 16,3 1 12-16,2-2 4 0,0-1 52 15,1 0 0-15,4 0 49 0,-1-4-101 16,3-2-22-16,-3-2-50 0,3 1-156 16,-2-2 108-16,-1-1 51 0,-1-1-29 15,-2 0 98-15,-1 1-1 0,0 2 3 0,-2-2 136 16,1 4 81-16,-1 2 61 0,-3 0-30 15,2 3-55-15,-1-2-52 0,1 3-143 16,-2 0-117-16,1 0-156 0,1 3 36 16,-1 1 175-16,0 0 42 0,-1 1-25 0,0 0-66 15,0 2-23-15,0 0-68 0,0-1-19 16,-2 1-161-16</inkml:trace>
  <inkml:trace contextRef="#ctx0" brushRef="#br0" timeOffset="-81644.57">30824 5699 1178 0,'0'0'751'0,"0"0"-504"0,0 0-247 16,0 0-162-16,0 0-131 0,0 0 20 16,0 0 120-16,0 0 153 0,0 0 26 15,0 0 7-15,0 0 3 0,20 30 12 16,-20-29-9-16,0 0-13 0,0 2 4 0,0-3-4 15,0 0 29-15,0 0 59 16,0 0 26-16,0 0-11 0,0 0-5 0,0 0-1 16,2-5-81-16,-1 0-42 0,4-3-139 15,1 1-4-15,-4-3 52 0,4 3 91 16,-3-1 52-16,-1 3 55 0,-1 0 58 16,2 1 52-16,-3 2 12 0,0-2-81 15,0 3-19-15,0 0-26 0,1 0-46 16,1 1-57-16,-2 0-13 0,1 0-60 15,2 0-68-15,1 0-85 0,4 0-19 16,0 3 164-16,7 1 81 0,1 3 0 16,2 0-71-16,2 3-72 0,-2-2-107 15,0 3 23-15,-5-1-180 0,-3-2-147 16,-10 5-135-16</inkml:trace>
  <inkml:trace contextRef="#ctx0" brushRef="#br0" timeOffset="-80614.88">29566 7316 10 0,'0'0'222'0,"0"0"-59"15,0 0 6-15,0 0 111 0,0 0-58 0,0 0-118 16,0 0 114-16,0 0-35 0,0 0 2 15,0 0 130-15,-3-64-163 0,3 62-32 16,0 2 13-16,0 0-17 0,0 0-51 16,0 0-56-16,0 0-9 0,0 0-55 15,0 0-35-15,0 2-26 0,0 2-27 16,0 1 13-16,0 2 130 0,0 6 29 16,0 4 52-16,0 2 3 0,0 3-36 15,2 2 1-15,-1-2-26 0,2 0-23 16,2-2 0-16,0-2-33 0,2-3 33 0,2-2 0 15,0-1 0-15,1-5 0 0,-2 0 16 16,0-2 14-16,0-4 11 0,-1 0 14 16,2-1 10-16,0 0-20 0,0 0-6 15,3-2-39-15,2-5-26 0,0 1-58 0,0-2-55 16,0 0-71-16,-2 0-101 0,-3-2-236 16,-2 4-134-16,-7-6-25 0</inkml:trace>
  <inkml:trace contextRef="#ctx0" brushRef="#br0" timeOffset="-80385.93">29698 7348 326 0,'0'0'698'0,"0"0"-360"16,0 0-54-16,0 0 1 0,0 0-90 15,0 0-78-15,0 0-63 0,0 0-54 16,0 0-36-16,0 0-16 0,0 1 10 16,2 3 42-16,5 0 36 0,-1 3 51 0,1 0-3 15,4 2-81-15,-2 1 22 0,2 3 18 16,-1 2 5-16,0-1 13 0,-1 1-16 15,-2-1-20-15,0 3-25 0,1 1-22 16,-2-1-66-16,0-1-2 0,0 1-7 16,0 0-42-16,1-3-75 0,-1-2-40 15,-1-1-42-15,1-3-39 0,-3-3-30 0,-1 0-206 16</inkml:trace>
  <inkml:trace contextRef="#ctx0" brushRef="#br0" timeOffset="-80185.93">29710 7751 1514 0,'0'0'517'0,"0"0"-365"16,0 0-109-16,0 0 47 0,0 0 1 0,95-53-23 16,-69 43-43-16,-4-1-22 0,0 0 26 15,-2 1-7-15,-1 1 3 0,-2 0-25 16,-3 1-84-16,-1 0-61 0,-6 3-85 15,-1 1-105-15,-6 3-156 0,0 1-154 16</inkml:trace>
  <inkml:trace contextRef="#ctx0" brushRef="#br0" timeOffset="-79948.47">29830 7795 310 0,'0'0'287'0,"0"0"-245"16,0 0 27-16,0 0 67 0,0 0-34 16,0 0 5-16,0 0-68 0,0 0 108 15,0 0 51-15,0 0-25 0,0 0-20 16,14 27 77-16,-5-27 88 0,5-5-53 0,2-4-88 16,4-3-100-16,3 1-41 0,3-4-33 15,-4 3-3-15,3 4-42 0,-5 0-35 0,-3 2-113 16,-1 2-79-16,-3 3-120 0,-2-2-209 15,-3 3-436-15</inkml:trace>
  <inkml:trace contextRef="#ctx0" brushRef="#br0" timeOffset="-79588.63">29914 7918 290 0,'0'0'629'0,"0"0"-247"15,0 0-34-15,0 0-30 0,0 0-143 16,0 0-175-16,0 0-22 0,0 0-37 16,0 0 20-16,0 0 17 0,12 9 22 0,-9-6 45 15,0-2 26-15,0 3-58 0,2-3 26 16,0 5-3-16,2-3-33 0,1 4 10 15,0 1 0-15,3-1 10 0,1 4-20 16,0-1 20-16,1 1 3 0,-3 1-15 16,0-1-11-16,1 2 0 0,-2-1 0 15,-1-1 17-15,-1 0-4 0,0-1-1 16,-1-2-10-16,-2 2-1 0,0-2-1 16,-2 0-49-16,-1 2-61 0,-1-1-62 0,0 1-29 15,-1 2 3-15,-7-1-66 16,1 0-159-16,-1-4-220 0</inkml:trace>
  <inkml:trace contextRef="#ctx0" brushRef="#br0" timeOffset="-79485.26">29979 8131 177 0,'0'0'0'15</inkml:trace>
  <inkml:trace contextRef="#ctx0" brushRef="#br0" timeOffset="-78752.29">29784 7898 307 0,'0'0'433'0,"0"0"-68"0,0 0-72 0,0 0-65 15,0 0-36-15,0 0-27 0,0 0-9 16,0 0-10-16,0 0-39 0,0 0-62 16,0 0-45-16,29-12-10 0,-18 8 10 15,6-1-3-15,1-1 3 0,1-1 16 16,1 0 29-16,-1-3-16 0,1 3 10 15,-2-4-13-15,0 4 0 0,-3-4 22 16,-1 4-15-16,-2-2-10 0,-4 2-21 16,-3 2 61-16,-2 3-22 0,-3 0 1 0,0 1-11 15,0 1-31-15,0 0-38 0,0 0-4 16,0 0-6-16,0 0-14 0,0 0 4 16,0 0 29-16,0 0 29 0,0 0 0 0,0 0-1 15,0 0-41-15,0 0 16 0,0 0 1 16,0 1-21-16,0 1-31 0,0-2-14 15,0 1 36-15,0-1 29 0,0 3 13 16,0-3 10-16,0 1 1 0,0 0 2 16,0 4 3-16,0 2 20 0,0 2-20 15,0 5 13-15,0 1-3 0,0 3 0 16,3 3-12-16,-3-1 28 0,3 2-6 16,-1-2-22-16,-1 0-1 0,1 0 3 15,-2-2 8-15,4-1-9 0,-4-1 16 16,2 0 20-16,0-4 4 0,1 1-25 15,0-1-17-15,1-2-4 0,1-1 1 0,0 1 3 16,1 0 12-16,0-2-11 0,-2 0 14 16,0-2-2-16,2 1-13 0,-4-3-13 15,1 0-94-15,-3-2-100 0,0-2-49 16,0 0 6-16,0 0 120 0,-3 0-20 16,-2-2-397-16</inkml:trace>
  <inkml:trace contextRef="#ctx0" brushRef="#br0" timeOffset="-78459.94">29970 8060 1454 0,'0'0'451'0,"0"0"-292"0,0 0-6 15,0 0-30-15,0 0-88 0,0 0-35 16,0 0 0-16,0 0 17 0,0 0 67 15,86-63 6-15,-70 55-16 0,3-2 0 16,-1 2 7-16,-1-1-7 0,-3 1-26 16,-1 2-35-16,-4 1 13 0,0 0-4 15,-3 1 10-15,0 0-9 0,0 0-23 16,0 0-21-16,1 0-36 0,-2-1 5 0,1 0-22 16,0 0-13-16,-1 1-45 15,-1 0-62-15,-2 2-61 0,-2-1-164 0,0 2-186 16</inkml:trace>
  <inkml:trace contextRef="#ctx0" brushRef="#br0" timeOffset="-77696.76">30111 7521 362 0,'0'0'603'0,"0"0"-307"0,0 0-84 16,0 0 42-16,0 0-59 0,0 0-65 16,0 0-43-16,0 0-45 0,0 0-32 15,0 0-10-15,48-34-29 0,-39 33-10 16,2-2 23-16,0 1 16 0,1 2 0 16,-4 0-14-16,0 0 13 0,-2 0-47 15,0 4 35-15,-3 2-16 0,-3 2 9 0,0 2 20 16,0 3 62-16,0 0 16 0,0 1-30 15,-3 0-12-15,1-2 0 0,-2-4-36 16,1 2-4-16,1-4 1 0,1-1-13 16,1-3 16-16,0-2 37 0,0 0 82 15,0 0 104-15,0-2 25 0,0-3-36 16,3-4-151-16,1-1-61 0,1-6 0 16,-2 1-51-16,0-1 51 0,-1-2 3 15,-1 3-1-15,-1-2-2 0,0 1-3 16,0-1-55-16,2 1 58 0,-1 2 7 15,1 2-4-15,1 4 13 0,-2 1-16 0,0 2 13 16,1 1-10-16,-1 3 15 0,-1 1-18 16,0 0-19-16,0 0-7 0,0 0-73 15,0 0-104-15,3 6 45 0,-1 1 136 0,3 0 21 16,0 3-16-16,0-2 17 0,1 2 29 16,-1-3 17-16,0 1-37 0,2 0-9 15,-2-1-58-15,1 0-42 0,-1-1-29 16,0-1-95-16,0 2-81 0,0-2-69 15,-2 0-62-15,-2-2-148 0</inkml:trace>
  <inkml:trace contextRef="#ctx0" brushRef="#br0" timeOffset="-77407.22">30370 7468 157 0,'0'0'1361'0,"0"0"-845"0,0 0-237 0,0 0-111 15,0 0-132-15,0 0-36 0,0 0-58 16,0 0-36-16,0 0 94 0,0 0 19 0,0 0 20 15,20 13-36-15,-14-9 68 16,-3-1-71-16,2 0 16 0,-2-2 1 16,1 0 41-16,0 2-33 0,0-3-2 15,1 0 35-15,2 0-16 0,0 0-10 0,5 0-13 16,-1-3 30-16,3-2-49 0,-3-1 2 16,0-2 9-16,1 2 18 0,-7-1 35 15,1 0 0-15,-3-2-10 0,-1 1-2 16,-1 2-8-16,-1-1-5 0,0 2-18 15,0 2-21-15,0 1-22 0,0 2-39 16,0-3-61-16,-1 0-58 0,-2 2-135 16,0-3-281-16,0 2-422 0</inkml:trace>
  <inkml:trace contextRef="#ctx0" brushRef="#br0" timeOffset="-76844.65">30582 7340 1100 0,'0'0'247'0,"0"0"-247"0,0 0-29 16,0 0 19-16,0 0 10 0,0 0 147 15,0 0-33-15,0 0 35 0,0 0-38 16,0 0 28-16,8 75-54 0,-13-63-8 16,-1-2-28-16,3 0-29 0,-1-2-20 15,1-2 15-15,2-2-15 0,-2-1 0 16,2-3 40-16,1 0 66 0,0 0 37 15,0 0 21-15,0-3 4 0,0-5-168 16,0 1-20-16,-2-1-76 0,2-2 38 16,0 1 29-16,0 0-13 0,0 1 29 0,0 3 13 15,0-1 29-15,0 0 6 0,2 1 1 16,5 0-8-16,-2-2-28 0,3 1-32 16,1 0 19-16,0-1-16 0,-1 3 0 15,-3 2-26-15,-2 2-7 0,2 0-44 16,-2 0-40-16,4 1 146 0,-2 5 40 0,1 1-1 15,2 1-39-15,-3 0 55 0,2-2-32 16,-2 0 9-16,-1-2-3 0,-2-1-29 16,0-3 1-16,-2 1 1 0,0-1 53 15,0 0 26-15,0 0 6 0,0 0-13 16,0 0 10-16,0-1 6 0,0-5-90 16,0-1-52-16,0-2-57 0,0-1 51 15,0-1 35-15,0 4 23 0,2 0 4 16,-1 3 63-16,-1 4-28 0,2-1 12 0,-2 1-12 15,1 0-17-15,-1 0-22 0,0 0-31 16,2 0-27-16,-2 0-6 0,0 0-16 16,1 0-8-16,5 1-12 0,-3 2 84 15,1 1 16-15,2 1 55 0,0 1-23 16,1 1-32-16,1-2 4 0,-3 1-21 16,0 1-21-16,-2-3-105 0,2-1-9 0,-4 1-97 15,1-1-119-15,-1-2-84 16,1-1-229-16</inkml:trace>
  <inkml:trace contextRef="#ctx0" brushRef="#br0" timeOffset="-76508.74">30798 7295 1306 0,'0'0'563'0,"0"0"-326"16,0 0-1-16,0 0-39 0,0 0-197 16,0 0-26-16,0 0-93 0,0 0 61 15,0 0 58-15,0 0 15 0,0 0-15 16,-70 40-33-16,65-32-2 0,1-2 15 15,1-2-12-15,3-1 12 0,0-1 20 16,0 0 41-16,0-2 2 0,0 0-5 16,0 0 17-16,0 0 13 0,3 0-3 0,3 0-26 15,0-4-39-15,1-1-68 0,0 0-13 16,3-2 7-16,-3 1-4 0,1 1 18 16,-2-1 58-16,-4 2 4 0,1 3 53 15,-3 0 77-15,0 1-48 0,3 0-45 16,-2-1-39-16,-1 1-24 0,3 0-50 15,2 0-13-15,-1 0 28 0,2 0 59 16,1 0-2-16,1 0 0 0,-2 0 1 0,-1 0-17 16,-1 2-76-16,-2 1-143 0,0-1-140 15,-2 4-43-15,0-4-40 0,0 2-45 16,-49-23 356-16</inkml:trace>
  <inkml:trace contextRef="#ctx0" brushRef="#br0" timeOffset="-76424.9">30798 7295 1347 0</inkml:trace>
  <inkml:trace contextRef="#ctx0" brushRef="#br0" timeOffset="-76114.82">30798 7295 1347 0,'60'-46'540'0,"-59"43"-465"0,0 2 42 0,5-1-117 0,-3-1 35 0,6 2-35 0,-4 0 10 16,0 1-10-16,-2 0 16 0,0 0-16 16,1 0-33-16,0 1 33 0,3 5 45 0,-2-1-6 15,0 3 45-15,1-1-39 0,-1 2-41 16,2-3 5-16,-6 0 40 0,0 0-19 15,-1-4-30-15,0 2-55 0,0-3 7 16,0-1-11-16,0 0 43 0,2 0 16 16,-1 0 49-16,2-5 35 0,2-3-84 15,1-1-57-15,-1-1 57 0,2-1 48 16,-2-2 20-16,1 1 3 0,-4 1 13 16,3 0-6-16,-2 5 9 0,-2 0 35 15,1 4-29-15,-1 0-19 0,1 1-74 16,-2 1-10-16,0 0-105 0,1 0-72 15,3 0-23-15,0 4 210 0,2 0 0 0,0 0 39 16,1 2-13-16,0-2-23 16,1 2 55-16,-3-3-35 0,3 0 19 0,2-1-4 15,-2-1 24-15,1 1-59 16,1-2-3-16,-1 0-110 0,-2 0-96 0,0 0-108 16,-2 0-254-16,-4 0-194 0</inkml:trace>
  <inkml:trace contextRef="#ctx0" brushRef="#br0" timeOffset="-74489.66">30265 5469 3 0,'0'0'124'0,"0"0"65"0,0 0-107 16,0 0 29-16,0 0 48 0,0 0-48 16,0 0-36-16,0 0-10 0,0 0 154 15,0 0-213-15,0 0-6 0,0 0 0 16,15-66 0-16,-15 61 48 0,0 1 14 16,0 2 123-16,0 1 4 0,0-1-56 0,0 1 10 15,0 1-81-15,-2-2 19 16,2 2-6-16,0 0-14 0,0 0-9 0,0 0-19 15,0 0-17-15,0 0-14 0,0-1-2 0,0 1-2 16,0 0 2-16,0 0 25 0,-1 0 33 16,1 0 13-16,-2 0 7 0,2 0-7 15,0 0-10-15,0 0-10 0,0-3-12 16,-1 2-16-16,1 0-7 0,-2 0 0 16,1-2 6-16,-1 2 7 0,2 0-9 15,-2 1-4-15,2-1 6 0,0 1 10 16,0-2-9-16,0 1-4 0,0 1 0 15,0 0 0-15,0-2 14 0,0 2-1 16,0 0 6-16,-2-1-16 0,2 1-19 16,-1 0-3-16,1 0 0 0,0 0-4 15,0 0 1-15,0 0-12 0,0 0 15 16,0 0 1-16,0-1 1 0,0 1 0 0,0 0-2 16,0 0 0-16,0 0-4 0,0 0-18 15,0 0 3-15,0 0-7 0,0 0-16 16,0 0-31-16,0 0-17 0,0 0-7 0,0 0 0 15,0 1-22-15,0 0-1 0,0 1-19 16,0 3-29-16,0 1 165 0,0 5 3 16,0 0 100-16,-3 4-58 0,3 2-42 15,-2 1 0-15,2 2 29 0,0 0-25 16,0 1 21-16,0 1-25 0,0-3-19 16,-2 3 3-16,0-3 0 0,2 1 16 15,-1-2 16-15,-1 0 0 0,2-2 68 16,0-2-51-16,0-2-33 0,0-3-5 15,0-3 5-15,0-3 16 0,0 0 10 16,0-2 7-16,0-1 18 0,0 0 27 16,-1 0 35-16,1 0 6 0,0 0 12 15,0 0-2-15,0 0-30 0,0 0-80 0,0 0-19 16,0 0-131-16,0 0-71 0,0 0-79 16,0 0-132-16,0 0-263 0,0 0-332 15,1 0 506-15</inkml:trace>
  <inkml:trace contextRef="#ctx0" brushRef="#br0" timeOffset="-73718.79">30399 6420 440 0,'0'0'232'16,"0"0"-1"-16,0 0 33 0,0 0 58 0,0 0-91 15,0 0-133-15,0 0-1 0,0 0 59 16,0 0-17-16,0 0-45 0,0-13-55 15,-1 12-13-15,-1-2 6 0,2 1 17 16,0-2-4-16,0-1-45 0,0 1-26 16,-1 0 26-16,-1 1 52 0,2 2-4 15,0 0 4-15,0 1-4 0,0 0 20 16,-1 0 3-16,-1 0 0 0,1 0-26 0,0 0-32 16,-2 0-13-16,1 0-19 0,1-1-3 15,-2 1-1-15,3 0 1 0,-1 0 21 16,-1 0 1-16,2-1 25 0,-1 1 20 15,-1 0-3-15,2 0-42 0,0 0-1 0,-1 0-44 16,1 0-26-16,-2 0-41 0,1 2-49 16,-2 3 70-16,-1 2 36 0,1 3 53 15,-2-1-66-15,1 2 65 0,4 2-20 16,-2 0-6-16,2 1 29 0,0 0-40 16,0 2 40-16,0 0 2 0,2 1 27 15,4 1-25-15,-2 1-4 0,4 1 2 16,-3-2 15-16,4-2 51 0,-1 0-6 15,0 0-62-15,-1-3 16 0,1-3 0 16,-2-1-16-16,-1-3 16 0,1 1-3 16,-4-2-13-16,1-3-1 0,0 2 1 0,-1-1 3 15,-2 0 20-15,1-3 2 0,-1 1-21 16,0-1 9-16,0 0-10 0,0 0 23 16,0 0 6-16,0 0-32 0,0 0-80 15,0 0-52-15,0 0-62 0,0 0-199 16,-1 0-212-16</inkml:trace>
  <inkml:trace contextRef="#ctx0" brushRef="#br0" timeOffset="-72791.75">30435 6892 460 0,'0'0'394'0,"0"0"-185"0,0 0-11 0,0 0-25 16,0 0 13-16,0 0-79 0,0 0-58 15,0 0 45-15,0 0 19 0,0 0 20 16,0-38-32-16,0 31 57 0,0 2-35 16,0 1 74-16,0 2-71 0,0 2-4 0,0 0-64 15,-1 0-58-15,-1 0-58 16,2 0-22-16,0 0-4 0,0 0-3 0,0 0 3 16,0 0 3-16,0 0 20 0,-1 1 9 15,0 3 49-15,-2 2 0 0,-2 2-13 16,2 2 12-16,-3 3-38 0,1 5 26 15,1 1 16-15,1 4 13 0,1 1-12 16,2-1-1-16,0 1 26 0,0-3 4 16,0 1-28-16,0-2 42 0,2 0-15 15,-1-3 9-15,4-1-2 0,-4-3-36 0,2-1 2 16,-1-2 8-16,1-3-9 16,-3-3 15-16,2-2 10 0,-1-2 9 0,-1 0 43 15,0 0 34-15,0 0 23 0,0 0 32 16,2-2-4-16,-1-5-138 0,2-1-25 15,0 1-166-15,0-1-26 0,-2 0-23 16,1 4-82-16,-1 0-137 0,-1 3-155 16,0 1-75-16,0 0-98 0,-16 49 762 0</inkml:trace>
  <inkml:trace contextRef="#ctx0" brushRef="#br0" timeOffset="-71977.59">30531 7817 359 0,'0'0'815'16,"0"0"-500"-16,0 0-175 0,0 0 49 15,0 0-53-15,0 0-58 0,0 0-26 16,0 0-49-16,0 0 46 0,0 0 51 16,0 0-32-16,8-32-19 0,-7 28-17 0,-1-3 7 15,0 2 9-15,0 0-2 0,0 1 15 16,0 0 29-16,0 2 13 0,0 0 17 15,0 1-18-15,0 1-28 0,0 0-32 16,0 0-14-16,0 0-2 0,0 0-7 16,0 0 7-16,0 0 6 0,0-1-4 0,0 1 1 15,0 0-7-15,0 0-19 16,0 0-3-16,0 0-29 0,0 0-10 0,0 0-8 16,0 0-30-16,0 1-45 0,0 4 0 15,0 2 13-15,0 4 72 0,-3 1 37 16,-1 3 13-16,3 1-12 0,0 2 12 15,-2-1 13-15,1 1-13 0,1 1 6 16,-1-1-19-16,1 4-32 0,-1-2 9 16,2 3 7-16,0 1 10 0,0 1 6 15,0 0 19-15,0-1-6 0,0-1 10 0,2 1-8 16,-1-2-15-16,4-2-15 0,-2-2 13 16,-1-1-22-16,2-3 11 0,1 0 11 15,-1 0 2-15,1-1 0 0,-1-1-1 16,0-1 1-16,-1-2 0 0,0 0 2 15,0-2 1-15,0-2 10 0,-3-3 6 16,0 0 4-16,1-2 22 0,0 0 35 0,-1 0 23 16,0 0 22-16,2 0-4 0,-1-2-29 15,-1 0-92-15,3-3-19 0,0-2-179 16,0 0-3-16,2-2-95 0,0 2-50 16,-1 1-66-16,-1-1-49 0,0 2-38 15,-3 0-100-15,-32 67 242 0</inkml:trace>
  <inkml:trace contextRef="#ctx0" brushRef="#br0" timeOffset="-71718.66">30489 8230 101 0,'0'0'997'0,"0"0"-633"0,0 0-136 15,0 0-43-15,0 0-23 0,0 0-45 16,0 0-81-16,0 0-36 0,0 0-23 16,0 0 23-16,11 9 29 0,-5-5-6 15,0-2 16-15,2 3 0 0,1-1 16 16,2 2 16-16,-2-4-71 0,0 3-91 16,1-4-106-16,-2 2-56 0,0-2-69 15,1-1 13-15,0 0-40 0,2-2-26 16,-3-1-72-16</inkml:trace>
  <inkml:trace contextRef="#ctx0" brushRef="#br0" timeOffset="-71549.68">30682 8211 1255 0,'0'0'709'0,"0"0"-233"15,0 0-195-15,0 0-149 0,0 0-126 0,0 0-6 16,0 0-90-16,0 0 7 16,0 0-30-16,0 0 56 0,0 0 57 0,0 22 3 15,0-13 16-15,0-2 13 16,0 1 14-16,-5 2-46 0,0 1 0 15,-6 3-4-15,-4 0-86 0,0 1-133 0,-2-1-234 16,2-1-175-16,4-4-176 0</inkml:trace>
  <inkml:trace contextRef="#ctx0" brushRef="#br0" timeOffset="-70416.7">30492 6859 323 0,'0'0'420'0,"0"0"-81"0,0 0-104 0,0 0-150 16,0 0-82-16,0 0 75 0,0 0 65 15,0 0-23-15,0 0-3 0,0 0 13 16,0 0-16-16,-8-7-40 0,8 5-38 15,0 2-7-15,0 0 26 0,0-1 16 16,0 1 17-16,0-2 5 0,0 2-9 16,0 0-26-16,0 0-29 0,0 0-29 15,0 0-25-15,0 0-33 0,-1 0-16 16,-1 0-39-16,-2 6-49 0,-4 1 153 16,0 4-14-16,-2 0 23 0,-1 1 0 15,1-2 18-15,1 0-18 0,1 1-42 16,0-4 23-16,2-1 19 0,3 0 1 15,-1-2 31-15,1 0 27 0,0 0 9 0,2-4-26 16,1 1-26-16,-2-1 23 0,2 0 15 16,0 0 27-16,0 0 26 0,0-1 37 0,0-3 46 15,0-3-94-15,2 1-96 0,1-5-42 16,-2 3 39-16,2-3 2 0,0-1 1 16,0 3-32-16,0-3 3 0,3 0 13 15,-3-2-13-15,3 2-19 0,-1 1 48 16,1-1 0-16,-2 2 33 0,-1 1 2 15,-2 2 1-15,2 4 34 0,-3 0-25 16,0 2-23-16,0 0-22 0,0 1-19 16,2 0-35-16,-2 0-36 0,0 0-35 15,0 0-42-15,1 0-17 0,2 1 6 16,0 3 40-16,0-1 138 0,2 3 23 16,1-1-22-16,2 1 18 0,1 2-16 0,2 0 27 15,-3-1 12-15,5 0-13 0,-1-1-7 16,-1 2 17-16,4 0-37 0,-4-2-2 15,3 1 0-15,-5-2-136 0,2-2-3 16,-3 2-117-16,-2-4-43 0,-2-1-66 0,-1 0-61 16,-3 0-246-16</inkml:trace>
  <inkml:trace contextRef="#ctx0" brushRef="#br0" timeOffset="-69587.1">30337 6630 346 0,'0'0'195'0,"0"0"47"15,0 0-47-15,0 0 1 0,0 0-105 16,0 0-91-16,0 0-59 0,0 0 56 16,0 0 5-16,0 0-4 0,0 0 4 15,25 13 22-15,-19-9-24 0,1-2 59 16,0 1-4-16,1-1-29 0,0 0-24 16,1 0 115-16,0 1-81 0,2 1-36 15,-3-1 20-15,4 3-20 0,-4-1 16 16,0-1-16-16,-1-1-2 0,-2 1 1 0,-2-2-55 15,0-1-103-15,-3-1-43 0,0 0 182 16,0 0 20-16,0 0 153 0,0-7-107 16,-3 0-46-16,0-2-93 0,-1 0-142 15,2-3 62-15,-3-1 63 0,1 1-31 16,-4-3-119-16,3 1-47 0,-4 1 307 16,2 2 20-16,1 0 426 0,3 5-77 0,2 1 25 15,-1 2-36-15,2 2-69 0,0 1-152 16,0 0-137-16,0 0-13 0,0 0-20 15,0 0-3-15,0 0-19 0,0 0-19 16,0 0 12-16,0 0-6 0,2 0-50 16,-1 1 14-16,1 3 104 0,1 1 78 0,0 1 7 15,-3 4 6-15,2-2-26 0,-2 3-52 16,3 1 52-16,-3-1-23 0,0 1-3 16,2-1 0-16,-1-3-39 0,-1 0-146 15,0 0-108-15,0-5-65 0,0 2-114 16,0-2-193-16</inkml:trace>
  <inkml:trace contextRef="#ctx0" brushRef="#br0" timeOffset="-69111.87">30345 5618 466 0,'0'0'43'0,"0"0"-43"16,0 0-95-16,0 0 1 0,0 0-86 15</inkml:trace>
  <inkml:trace contextRef="#ctx0" brushRef="#br0" timeOffset="-68378.95">30244 5388 424 0,'0'0'398'0,"0"0"-170"0,0 0-104 16,0 0-50-16,0 0-41 0,0 0-30 16,0 0-3-16,0 0-2 0,0 0 2 15,0 0 31-15,0 0 76 0,-3-8 36 16,3 8-3-16,0-1-13 0,0 1-4 0,0 0-6 15,0 0-23-15,0 0-13 0,0 0-33 16,0 0-48-16,0 0-15 0,0 0-7 16,0 0 22-16,3 0 13 0,-3-3 29 0,3 2 10 15,-3-1 38-15,2-3-48 16,0 3-16-16,-1-1 42 0,1 2 6 0,-1 0 3 16,-1 1-70-16,0 0-7 0,0 0-87 15,-1 1-88-15,-4 5-93 0,-2 5 103 16,-5 2 165-16,-5 4 87 0,-4 1-32 15,-3 1 39-15,3-2-94 0,2-2-3 16,3-1-23-16,7-4 0 0,1-1-45 16,4-1 29-16,2-3-14 0,1-2 25 15,1-2 31-15,0 0 20 0,0-1 38 16,0 0 33-16,0 0 22 0,1 0 20 0,2-5 15 16,2 0 13-16,1-3-128 15,3-2-33-15,-1 0-42 0,-1 0 42 0,0-2 54 16,0 0-54-16,-1 1-12 0,0-2 12 15,0 1 9-15,0 1-9 0,0 0-6 0,0 4-23 16,-1-1 12-16,-2 3 17 0,-2 1 25 16,0 3 14-16,1 0 6 0,-1-2-45 15,2 1-46-15,-1 1-31 0,2 1-23 16,0-1 9-16,0-2 53 0,1 2 38 16,-1 0-2-16,-2 1-12 0,-1 0-22 15,1 0-12-15,1 0-14 0,-2 0 20 16,4 0 26-16,-2 0 14 0,3 0 2 15,3 1 24-15,0 3-24 0,2 0-21 16,-1 0 20-16,0 1-18 0,0 1-16 16,1 1 9-16,-4-2-17 0,1 1 43 0,-1 1 45 15,-1-1-22-15,2 1-23 0,-3-1-117 16,-1 0-107-16,-1 0-156 0,0-1-200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8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77 0 1624,'0'0'177,"0"0"19,1 0 56,2 0 7,-2 0-46,-1 0-11,0 0-20,0 0-7,0 0-31,0 18 583,-4-5-556,-1 1 1,-1-1 0,-1 0-1,1 0 1,-2 0 0,0-1-1,0 0 1,-16 16 0,22-27-116,-1 2-12,3-3-15,0 0-1,14-27 38,-5 11 241,-1-1 0,9-28 0,-4 12 1937,-13 32-1944,0 1-23,0 0-41,0 0-12,11 36 516,-6-27-664,-1-1-1,2 0 1,-1 1-1,1-2 1,0 1 0,1-1-1,0 0 1,12 10-1,-7-6-39,-2-2-112,-2-2-158,0 0-1,-1 0 0,0 0 0,8 13 1,-7-7-6686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4:28:05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10697 6161 91 0,'0'0'401'0,"0"0"-123"0,0 0-70 16,0 0 49-16,0 0-25 0,0 0-57 15,0 0-35-15,0 0-26 0,0 0-20 0,0 0 45 16,-30-22-12-16,29 20 12 0,1-3-23 16,-2 0-29-16,1 0 4 0,-1 2-1 15,2-2-23-15,0 1-21 0,0 0-24 16,0-1 20-16,0 0-23 0,3-3-18 15,5 0-1-15,3-1-22 0,3 0-11 16,2 0 5-16,5 2 27 0,0-1-19 16,2 4 1-16,-2 0 17 0,0 4-47 15,0 0 4-15,-2 6 45 0,-3 6 22 16,3 2-22-16,-5 3 0 0,-1 1-23 16,-6 4-44-16,-4-2 28 0,-3 4 36 0,0-1 3 15,-4-1 0-15,-8-1 0 0,2 0-45 16,-1-3 16-16,-1-4-23 0,4-2 26 15,2-3-16-15,1-3-23 0,2-3 0 16,3-2 65-16,0-1 103 0,0 0 49 0,0-6 38 16,0-2-80-16,5-5-53 0,-1-5 7 15,3-3-15-15,5-3 21 0,-1-2-3 16,1 1-12-16,2-2-30 0,-2 1 29 16,1 4 7-16,-3 3 15 0,-3 1-15 15,1 5 8-15,-2 4 13 0,-3 1 26 16,0 4-20-16,-1 3-31 0,-2 0-17 15,0 1-12-15,0 0-28 0,0 0 0 16,0 0-34-16,0 0-16 0,0 0-7 16,0 0 16-16,1 0-25 0,2 5-41 0,1 2 34 15,4 7 48-15,2 2 23 0,-2 4 2 16,3 3 26-16,1 0-23 16,-3-3 0-16,0 2-3 0,1-1-44 0,-2-2-61 15,-2 1-77-15,2-2-67 0,-4-2-25 16,4 2-223-16,-3-5-231 0,-1 4-531 0</inkml:trace>
  <inkml:trace contextRef="#ctx0" brushRef="#br0" timeOffset="306.85">11278 6344 140 0,'0'0'2017'16,"0"0"-1416"-16,0 0-270 0,0 0-123 15,0 0-52-15,0 0-20 0,0 0-44 16,0 0-32-16,0 0-3 0,0 0-7 15,0 0-44-15,2 5-6 0,-2-1-56 16,0 2-36-16,0 1 42 0,0 2 48 16,0 2-11-16,0 2-22 0,0-1-44 15,1-1-32-15,7 1-4 0,1-1-3 0,3-3-20 16,2 0 4-16,2-1 24 0,1-4 49 16,1 0 61-16,0-3 20 0,-6 0 86 15,4-5 29-15,-5-1 47 0,-1-6 9 16,0 0-6-16,-2-3-49 0,0-3-32 0,4-4-54 15,-2 0-28-15,0-1-22 0,1 1-66 16,3 0-22-16,-2 3-51 0,3 3-52 16,-1 3-86-16,1 5-109 0,0 3-134 15,0 0-230-15,-5 4-383 0</inkml:trace>
  <inkml:trace contextRef="#ctx0" brushRef="#br0" timeOffset="497.4">11846 6286 764 0,'0'0'632'0,"0"0"-134"0,0 0-174 16,0 0-30-16,0 0-58 0,0 0-37 15,0 0-87-15,0 0-64 0,-51 76-25 0,46-64-22 16,0-1 1-16,2 1-2 16,-1 0 3-16,1 0 4 0,2 1-7 0,-2-1-122 15,3-1-80-15,0 1-114 0,0-2-183 16,0-3-246-16,0 0-479 0</inkml:trace>
  <inkml:trace contextRef="#ctx0" brushRef="#br0" timeOffset="1050.63">12036 6234 1792 0,'0'0'574'0,"0"0"-229"0,0 0-123 16,0 0-68-16,0 0-45 0,0 0-36 15,0 0-73-15,0 0 0 0,0 0-38 16,0 0 1-16,0 0 37 0,0 18 19 16,-3-12-3-16,3-1 0 0,0-1 6 0,-1 0-9 15,-1-2-10-15,1 0-3 16,1-1 0-16,0-1-16 0,0 0 14 16,0 0-11-16,0 0 13 0,0-3 39 0,0 0 31 15,0-3-39-15,1 0-31 0,1 0 0 16,-2 0 2-16,1 2-1 0,-1 2 0 15,3-2 27-15,-3 2-12 0,3-3 13 16,-2 3-11-16,2-2-18 0,0 2-3 16,0-1-35-16,2 2-4 0,1 1-15 0,2 0-32 15,-1 0 34-15,3 5 55 0,1 0 3 16,0 2 11-16,-4 0-14 0,1 1-38 16,-3 0-7-16,-1-1 4 0,-1-1 5 15,0 0 14-15,-3-4-26 0,1 2 19 16,-1-4 26-16,0 2 3 0,0-2 25 15,0 0 33-15,2 0 16 0,-1 0-1 16,-1-3 42-16,3-3-6 0,-1-5-109 0,3-3-7 16,1-2 6-16,1-4-34 15,2 2 10-15,2 3 25 0,-3 3 47 0,-3 4 23 16,1 2-22-16,0 2-19 0,0 2-19 16,-4 0-10-16,3 2-47 0,-2 0-20 15,0 0 54-15,0 5 13 0,1 2 0 16,-1 2-13-16,2 0 11 0,0 1-20 0,-2 0 9 15,-2 3-3-15,2-2-31 0,0-1-65 16,-2-1-58-16,2 1-61 0,0-2-92 16,3 0-117-16,2-2-129 0,4-2-50 15,-3-3 23-15</inkml:trace>
  <inkml:trace contextRef="#ctx0" brushRef="#br0" timeOffset="1386.39">12615 6125 1196 0,'0'0'534'0,"0"0"-177"0,0 0 67 15,0 0-8-15,0 0-96 0,0 0-88 16,0 0-108-16,0 0-16 0,0 0-33 16,0 0-21-16,-70-18-52 0,55 18-2 15,0 3-32-15,0 3 20 0,1 3-26 16,1 0 0-16,1 3 16 0,1-2 3 16,3 2-25-16,4-3-10 0,1 0 3 15,3-3-12-15,0 2-17 0,0-3-85 0,5 0-56 16,2-2 51-16,0-2 86 0,4-1 84 15,1 0 37-15,2-1 25 0,2-6 5 16,0-2-3-16,0 0-29 0,0-1-22 16,0 0 13-16,-2-2 12 0,-2 5 1 15,-1-3 12-15,-2 3 3 0,-3 2-6 16,-1 2-19-16,-2 0-14 0,-1 2-15 16,-1 0-32-16,1 1-13 0,-1 0-25 15,1 0-23-15,2 1-42 0,0 3 39 0,2 0 3 16,1 1-46-16,0-1-58 15,5 1-114-15,-2-2-143 0,-3 1-188 0</inkml:trace>
  <inkml:trace contextRef="#ctx0" brushRef="#br0" timeOffset="1750.28">12846 6006 1418 0,'0'0'413'0,"0"0"-199"16,0 0 32-16,0 0 48 0,0 0-23 15,0 0-258-15,0 0-13 0,0 0-53 16,0 0 53-16,0 0 68 0,83-13 9 16,-72 22 0-16,-4 1-39 0,1 0-18 15,-2 0-3-15,-1 1-17 0,-2-2-77 16,-2-1 6-16,0-1-2 0,2 1 34 16,-3-3-19-16,3-1-3 0,-1-3-36 0,2-1-38 15,0 0 135-15,-1-1 80 0,4-5 98 16,-1-2-85-16,0-3-35 0,4-4 22 15,-3 1-26-15,0 0 14 0,-2 0-8 16,-1 4 1-16,2 0 0 0,-5 4 47 16,0 4-3-16,-1 0-7 0,2 2-6 0,-2 0-23 15,0 0-69-15,0 0-12 0,0 0-26 16,0 0-32-16,3 2-28 0,-2 1-22 16,4 4 69-16,-1 3 28 0,2 0 4 15,2 2-96-15,0-3-96 0,0 1-36 16,4-1-76-16,2 0-163 0,5-2-80 15,-6-3-235-15</inkml:trace>
  <inkml:trace contextRef="#ctx0" brushRef="#br0" timeOffset="1971.48">13819 5759 1763 0,'0'0'225'0,"0"0"-223"15,0 0 74-15,0 0 18 0,90-18-23 16,-65 16-70-16,1 2-1 0,-1 0-1 16,-3 0-103-16,-3 4-198 0,-3 4-98 15,-6-2-114-15,-7 4-269 0</inkml:trace>
  <inkml:trace contextRef="#ctx0" brushRef="#br0" timeOffset="2120.94">13909 5939 463 0,'0'0'1129'0,"0"0"-641"16,0 0-155-16,0 0-191 0,0 0-90 16,0 0-41-16,94-34-11 0,-56 22-23 15,2 4-87-15,5-4-67 0,-2 5-200 0,-11-2-315 16,14 1-507-16</inkml:trace>
  <inkml:trace contextRef="#ctx0" brushRef="#br0" timeOffset="3224.53">15271 5584 896 0,'0'0'456'0,"0"0"-147"0,0 0 51 16,0 0-52-16,0 0-33 0,0 0-82 16,0 0-29-16,0 0-20 0,0 0 0 15,0 0-39-15,0 0-35 0,14-51-9 16,-5 45-10-16,0 1-17 0,3 0-5 16,2-1-10-16,-1 1 0 0,1 3-7 15,-2-1-10-15,4 3-2 0,-5 0-16 16,2 0-16-16,2 5-38 0,-1 6 45 15,-1 0 25-15,-1 3 1 0,-2 3-1 0,0 1-16 16,-4 0-6-16,-1 1 9 16,-2 1 11-16,-3-1-1 0,0 2 3 0,-1-1 3 15,-8 1 19-15,-8-1 17 0,-1 4 2 16,-4-5-7-16,-3 3-13 0,2-5-21 16,4-2-2-16,4-5 0 0,3-1-1 0,3-4-19 15,6-1 6-15,1-3-9 0,0 1 10 16,2-1 15-16,0 1 35 0,0-2 22 15,0 0 3-15,4 1-13 0,-1-1-21 16,4 0-1-16,4 0 16 0,4 0 28 16,6 0-6-16,7-4-10 0,7-2-12 15,7 1-18-15,0-1-23 0,1-2-48 16,-4 2-78-16,-6 1-22 0,-4-1-29 16,-8 3-39-16,-5-4-90 0,-3-1-119 15,-3 0-190-15,-3 1-634 0</inkml:trace>
  <inkml:trace contextRef="#ctx0" brushRef="#br0" timeOffset="3634.3">15799 5460 1740 0,'0'0'749'16,"0"0"-372"-16,0 0-95 0,0 0 37 15,0 0-38-15,0 0-60 0,0 0-174 16,0 0-47-16,0 0-57 0,0 0-31 15,0 0-13-15,-19-3 16 0,16 16 67 16,-1 3 18-16,3 2 0 0,1 1-3 16,0 0 2-16,0 0 1 0,0 1 1 15,5-2-1-15,1-1-31 0,3-1-45 16,-1-3-20-16,3 0-15 0,0-3 12 16,1-2-25-16,0-2-1 0,1 0 93 15,2-3 9-15,5-3 4 0,0 0-36 0,2-5-25 16,-1-2-26-16,2-4-7 0,0 1 51 15,-5 0 46-15,-1 0 16 0,-4 3 0 16,-2 2 136-16,-5 1 67 0,-4 2 41 16,-2 2 2-16,0 0-59 0,0 0-38 0,0 0-60 15,0 1-58-15,0 3-31 16,0-2-40-16,0 6-67 0,-2 1 72 0,2 4 35 16,0 3 2-16,0-1 11 0,0 0 2 15,0-1-12-15,0 0-3 0,0 0-10 16,0-3-123-16,0-1-99 0,0 1-69 15,0-3-50-15,2 2-232 0,-1-5-415 16</inkml:trace>
  <inkml:trace contextRef="#ctx0" brushRef="#br0" timeOffset="3973.18">16390 5626 749 0,'0'0'1925'0,"0"0"-1613"16,0 0-136-16,0 0 9 15,0 0 12-15,0 0-61 0,0 0-136 0,0 0-35 16,0 0-66-16,0 0-10 0,0 0 50 16,-6 13 61-16,7-6 23 0,5 1 34 15,0 0 0-15,5 0-25 0,0 1-4 16,4-3-9-16,3-2 3 0,3 0-19 16,4-3 22-16,1-1-3 0,1 0 3 0,1-1-21 15,-4-4 11-15,-2-3 1 0,-6-4 31 16,-4 0 35-16,-4-4 19 0,-5-1-10 15,-3 1 0-15,0-1-19 0,-8 1 6 16,-6 3-13-16,0 2-62 0,-8 2-3 16,-2 3-40-16,-3 0-25 0,-1 4 5 15,-1 2 14-15,1 0-1 0,4 0-39 16,2 4-55-16,6 2-54 0,2 0-88 16,4 4-62-16,1-2 11 0,2 3-115 15,3 1-168-15,3-6-106 0</inkml:trace>
  <inkml:trace contextRef="#ctx0" brushRef="#br0" timeOffset="4566.77">17028 5527 2146 0,'0'0'617'0,"0"0"-331"0,0 0-114 16,0 0-41-16,0 0 25 0,0 0-67 15,0 0-89-15,0 0-47 0,0 0 3 16,0 0-7-16,2 8-3 0,-2-5 53 16,0 2 1-16,0 1 19 0,0-1 3 15,0 0-3-15,0-1-2 0,-2 0-17 16,1 0-16-16,-1-2 1 0,1-1-14 16,-1 0-16-16,2-1 2 0,0 0 43 0,0 0 48 15,0 0 41-15,0-3 63 0,0-3-19 16,0-6-133-16,5 0-13 0,-1-1-41 15,-1-1 26-15,1 4-1 0,2 1 29 16,-2 2 20-16,-1 2 1 0,0 3-21 16,3-1-19-16,-2 1-3 0,1 2 6 0,1 0-31 15,0 0 0-15,2 1-3 0,0 4 50 16,4 1 54-16,-1 2 3 0,-2 1-35 16,2-1 0-16,-2 1-9 0,-3-1-13 15,1-1 17-15,-1 1-17 0,0 0-19 16,-1-3 15-16,-2-1-8 0,0 0 12 15,-3-3 1-15,2 0 15 0,-1 1-13 16,-1-2 9-16,2 0 33 0,1-3 68 16,0-4 22-16,3-1-88 0,0-4-47 15,2-2-33-15,0 1-5 0,1 0 26 16,-2 3-1-16,0 1 13 0,-2 2 0 16,2 1 29-16,1 0-11 0,-2 0-14 0,0 2-4 15,-2 3-2-15,1 1-45 0,-2 0-22 16,4 0-57-16,0 5 34 0,0 4 92 15,3 4 16-15,2 1-14 0,-2 0-2 0,-1 1-1 16,0-1-2-16,-4-2-54 0,-1-1-44 16,-2-2-17-16,-1 0-23 0,-1-1-54 15,0-1-94-15,0 0-157 0,0-2-265 16,-3-1-464-16</inkml:trace>
  <inkml:trace contextRef="#ctx0" brushRef="#br0" timeOffset="5115.81">17521 5465 470 0,'0'0'1889'0,"0"0"-1479"0,0 0-130 0,0 0 4 16,0 0-49-16,0 0-105 0,0 0-130 15,0 0-69-15,0 0 12 0,0 0 23 16,12 3 34-16,-11 4 1 0,1 0 30 16,-1 0-29-16,2 1 11 0,-3-1 6 15,0-2-19-15,0 0-19 0,0-1-3 16,0-2 3-16,0 1-13 0,0-2 13 0,0-1 16 15,0 0 3-15,0 0 57 0,0 0 10 16,0-2 21-16,0-3 16 0,0-3-104 16,3 0-28-16,1-1 27 0,0 0-2 15,1 1-1-15,1 2-33 0,-1 1-11 16,2 0 23-16,-4 2 22 0,2 1 3 16,0 1-1-16,-2 1 0 0,3 0-18 15,1 0-22-15,0 1 9 0,2 4 32 16,1-1 38-16,2-1-6 0,-2 1-13 15,-1 1 6-15,0-3-23 0,-1 2 1 16,-2-3 29-16,-1 1-20 0,-2 1-11 0,3-2 18 16,-3 0-18-16,0 1 12 0,-2-2 0 15,2 0 2-15,-2 0 17 0,2 0 2 16,2 0-30-16,1 0-4 0,3-2 0 16,0-3 0-16,1-1 0 0,2-1 0 15,-2 0 31-15,-1 0 13 0,0-2-6 0,-3 4-7 16,2 0 13-16,-3 1 32 0,-2 2 11 15,3-1-15-15,-3 2-19 0,-2 1-32 16,2 0-17-16,-1 0-4 0,-2 0-2 16,1 0-29-16,0 0-21 0,-1 0 5 15,3 5 19-15,0 3 15 0,0-1 10 16,2 5-12-16,0-1 2 0,-1 1 12 16,-1 1-42-16,0-2-46 0,0 1-55 0,-1 0-52 15,2-2-194-15,2-1-229 0,-2-3-414 16,12 4-256-16</inkml:trace>
  <inkml:trace contextRef="#ctx0" brushRef="#br0" timeOffset="5241.91">18031 5598 1030 0,'0'0'1399'0,"0"0"-909"0,0 0-102 15,0 0-131-15,0 0-67 0,0 0-17 16,0 0-57-16,0 0-62 0,0 0-30 16,0 0-24-16,0 0-111 0,4 2-112 15,-8-2-109-15,2 0-186 0,-6 0-484 16,4 0-89-16</inkml:trace>
  <inkml:trace contextRef="#ctx0" brushRef="#br0" timeOffset="117555.51">11106 8486 261 0,'0'0'264'0,"0"0"-10"0,0 0-71 0,0 0 25 16,0 0-38-16,0 0-43 0,0 0-23 15,0 0-33-15,0 0-6 0,0-12 7 16,-3 12-7-16,1 0-4 0,-1 0 4 16,2 0-61-16,-1 0-2 0,-1 0-1 15,2 0 18-15,-1-1 24 0,1 1-8 0,-1-1-33 16,1 1 31-16,-1-1 6 15,1 1-4-15,-2-3 4 0,2 2 13 0,-1 1 13 16,-1-2 3-16,-1 2-20 16,1-1 17-16,2 1-1 0,-1-1 7 0,-1-1-25 15,2 2-8-15,1-1-12 0,0 1-7 16,0 0-17-16,0 0 21 0,0 0 28 16,0 0 4-16,1-1-7 0,4 0-3 15,1-1-45-15,3 0-31 0,6-2-30 16,7-1 35-16,6 0 23 0,7-3-12 0,5 1 15 15,3 1 0-15,-2 1 0 0,-2 1 0 16,-6 1-3-16,-4 2-23 0,-9 0-3 16,-7 1 13-16,-5 0-6 0,-3 0-36 15,-4 2 32-15,-1 4 26 0,0-1-3 16,-1 3-28-16,-5 3 30 0,-2 1-2 16,-1-1 0-16,-3 2 0 0,-2-1 3 15,2-1 2-15,-3 0 1 0,3-4 8 16,0 0-9-16,1-1 12 0,-1 0-1 0,0 0-12 15,0 0-1-15,0-1 0 16,1-1-13-16,2 0-13 0,3 0 10 16,-1-3-29-16,3 0 32 0,4 2-68 0,0-3-12 15,0 0 86-15,0 0 7 0,0 0 94 16,4 0 16-16,-1 0-39 0,4 1-29 0,-2-1-1 16,2 4 5-16,4 0 2 0,1 1-19 15,4 2-10-15,1 1 7 0,5 0 22 16,1 0-23-16,-2 1-5 0,5-1-7 15,-3 1 5-15,-4 0-18 0,1-2-23 16,-4 3 21-16,-1-3-17 0,-4 4 6 16,-4 0 11-16,-1 1-17 0,-5 0-4 15,-1 0 21-15,0 1 2 0,-1 0 26 16,-3 0-4-16,-6 0 14 0,-2 1 18 16,-2-2 13-16,-7-2 3 0,-1 1 1 0,-6-1-20 15,-4-2-26-15,-2-1-6 16,-4-1 0-16,-2-2 0 0,-2-2-18 0,0 0-1 15,3-2-66-15,2 0 12 16,7 0 22-16,8-4 6 0,6 0-22 0,6 1-3 16,4-3-23-16,3 1-63 0,2 1-111 15,1 3-56-15,0-1-94 0,0 0-331 0</inkml:trace>
  <inkml:trace contextRef="#ctx0" brushRef="#br0" timeOffset="117934.16">11661 8672 1763 0,'0'0'619'0,"0"0"-354"0,0 0-130 16,0 0 35-16,0 0 7 0,0 0-56 16,0 0-102-16,0 0-19 0,0 0-32 15,0 0-12-15,0 0 2 0,-17 23 10 16,17-13-16-16,0 0 16 0,6 1 3 0,7 1 10 15,1 1 19-15,3-1-2 16,2-1-30-16,4 0 32 0,3-4 3 0,3 0 32 16,3-3-9-16,1-3-4 0,2-1 7 15,2 0-10-15,-1-7 10 0,-2 0-6 16,-3-4-1-16,-8 3 7 0,-4-3 54 16,-8 0 22-16,-6-1 25 0,-3 0 3 15,-2 0-41-15,-5 0-26 0,-8 0-19 16,-6 1 4-16,-3 3-51 0,-5 1-48 15,-6 0-2-15,-6 4 6 0,0 2 9 16,1 1 4-16,4 0 9 0,5 1-4 0,6 2-85 16,8-1-73-16,6 4-119 0,4-4-93 15,5 3-102-15,0 0-174 0,5 0 17 16</inkml:trace>
  <inkml:trace contextRef="#ctx0" brushRef="#br0" timeOffset="118333.13">12265 8406 1655 0,'0'0'500'15,"0"0"-283"-15,0 0-91 0,0 0-68 16,0 0-58-16,0 0-38 0,0 0-17 0,0 0 32 15,85-18 22-15,-53 13-34 0,0-2-29 16,-1 1 64-16,0 0 13 0,-4-2 19 16,0 0 1-16,-2 0-17 0,-5 1-16 15,0 0-3-15,-3 1-20 0,-5 2 23 16,-5 0 1-16,-4 3 102 0,-1 1-6 16,-2 0-13-16,0 0-20 0,0 3-28 0,0 0-14 15,0 6-21-15,-2 0 25 0,-1 7 6 16,3 2 10-16,0 1 13 15,-1 6 12-15,1-2-22 0,0 4-26 16,0 0 4-16,0 1 18 0,1 0-25 0,2 1-4 16,2-1-11-16,0-2-1 0,-1-2 3 15,1-1 26-15,-4-3-29 0,1-2-77 16,-2-3-109-16,-2-3-36 0,-8-3-36 16,-7 0-114-16,2-4-599 0</inkml:trace>
  <inkml:trace contextRef="#ctx0" brushRef="#br0" timeOffset="118501.03">12370 8683 1269 0,'0'0'491'0,"0"0"-260"16,0 0-53-16,0 0-3 0,95-37-78 16,-63 27-55-16,1 3-9 0,3-1-31 15,-2 0-2-15,-3-1 0 0,0-1-133 16,-3-2-168-16,-2 0-190 0,-6 2-284 15</inkml:trace>
  <inkml:trace contextRef="#ctx0" brushRef="#br0" timeOffset="118788.15">13087 8215 1973 0,'0'0'527'0,"0"0"-301"0,0 0-39 15,0 0-43-15,0 0-35 0,0 0-67 0,0 0-41 16,0 0 1-16,0 0 39 16,0 0 4-16,-8 42-7 0,8-28 0 0,0 0-3 15,0 3-6-15,0-3-26 0,3 3 10 16,0 0 9-16,0-2-22 0,0 1 13 16,1-1-12-16,2 0-1 0,1-1-2 15,0 1-43-15,2-5-53 0,0 0-20 0,2-2-10 16,-2-3 35-16,-2 0-7 15,0-4-12-15,-2 2-23 0,0-3-30 0,1 0-45 16,2-4-85-16,3-2-206 0,-1-5-127 16,2 0 34-16</inkml:trace>
  <inkml:trace contextRef="#ctx0" brushRef="#br0" timeOffset="118950.49">13265 8382 164 0,'0'0'753'0,"0"0"-75"16,0 0-152-16,0 0-70 0,0 0-96 15,0 0-148-15,0 0-132 0,0 0-61 16,0 0-6-16,-6 2 3 0,1 9 41 0,4 4 0 15,-2 0-15-15,-2 5-7 0,2 0-13 16,-1 1-6-16,-1 1-15 0,1 1 24 16,0-3-10-16,1 4-15 0,0-5-60 15,3 0-55-15,-1-1-105 0,1-2-65 0,-2 1-66 16,2-5-171-16,-1 0-495 0</inkml:trace>
  <inkml:trace contextRef="#ctx0" brushRef="#br0" timeOffset="119561.16">13616 8496 1091 0,'0'0'1135'15,"0"0"-861"-15,0 0-122 0,0 0-20 16,0 0 23-16,0 0-50 0,0 0-95 15,0 0-7-15,0 0-3 0,0 0 48 16,0 0-19-16,-5 37 6 0,2-30-22 16,0-2 6-16,0-1-19 0,2-3 0 0,-2 2-48 15,3-3-45-15,-2 0 7 16,2 0 86-16,0 0 70 0,0-4 23 0,0-2-64 16,2-5-29-16,5 0-38 0,-2-3-39 15,2-2 45-15,0 3-16 0,-1 2 25 16,0 2 4-16,-2 4 19 0,-1 1 13 15,1 1-12-15,-1 2 31 0,0-1-16 16,4 2-16-16,0 0-35 0,1 0-4 16,0 4-3-16,2 3 42 0,-1-1 26 15,0 2 19-15,-2 1-13 0,0-1 3 16,-3-2-20-16,2 2-14 0,-3-3-1 16,0 1 3-16,1-2-2 0,-1 0 1 0,-1-1 1 15,0-3 16-15,-2 1-3 0,0-1 13 16,0 0 9-16,0 0-35 0,2-1 22 15,-1-5 68-15,4-1-93 0,0-5-29 16,1-1-57-16,2-2 31 0,0 1 4 16,-1-2 32-16,1 3 0 0,0 2 15 0,1 2 4 15,-4 3 49-15,4-1-24 16,-4 3 7-16,-1 3 3 0,3 0 4 0,-3 1-3 16,2 0-36-16,0 0-26 0,1 4 26 15,5 5 7-15,-2 0 18 0,5 5 20 16,-1-1-13-16,1 1-13 0,1-2 6 15,-4 4-25-15,2-3-4 0,-4-2 2 16,-1 1-39-16,-6-4-84 0,-3-1-61 16,0-2-32-16,0 2 63 0,0-3-22 15,-2 2-144-15,-2-2-189 0,4-1-95 16,0-3-392-16</inkml:trace>
  <inkml:trace contextRef="#ctx0" brushRef="#br0" timeOffset="120128.56">14181 8433 699 0,'0'0'973'15,"0"0"-704"-15,0 0-217 0,0 0 32 16,0 0 117-16,0 0 26 0,0 0-63 16,0 0-25-16,0 0-36 0,0 0-46 15,0 0 8-15,-3 59-8 0,1-55-18 16,-1 0-1-16,-1-1-25 0,3-3-13 15,-1 1-26-15,1-1-25 0,1 0-3 16,0 0 54-16,0 0 35 0,0-1 45 0,0-6-13 16,0-1-67-16,0-7-83 0,3-2 6 15,2-2 7-15,1 0-49 0,3 0-13 16,-1 3 39-16,-3 4 93 0,1 5 77 16,-2 1 55-16,1 2-13 0,-2 2-52 15,-1 2-29-15,1-1 1 0,0 1-7 16,-2 0-32-16,5 0-3 0,0 0-13 0,1 2 16 15,1 3 16-15,1 1-1 0,2 0 27 16,0 0-10-16,0 1-3 0,-1-1-7 16,0 0 7-16,-1 0-17 0,-2-2-9 15,0-2 16-15,-4 2-7 0,0-2-11 16,-3-1 12-16,2 0 6 0,-2-1-19 16,1 0-9-16,-1 0-14 0,2-2 23 0,-1-4 20 15,5 0-20-15,-2-2-50 0,3-2 21 16,0-2 28-16,1-1 1 0,-1 0-3 15,6-2-23-15,-2 1 7 0,4 2 10 16,-1 4 9-16,6-2 22 0,4 5 23 16,2 2-32-16,-1 3-11 0,0 0 31 15,-4 0 31-15,-2 1-16 0,1 4-29 16,-4 1-7-16,0 3-12 0,-1 3 0 16,-3 1-47-16,-6 2-49 0,-1 0-28 0,-4 1-10 15,-1-2 28-15,0 1 10 0,-1-1-59 16,-4-3-15-16,-1 0-173 0,2-3-131 15,-3-1-167-15,3-3-63 0</inkml:trace>
  <inkml:trace contextRef="#ctx0" brushRef="#br0" timeOffset="120512.25">14987 7864 1034 0,'0'0'520'0,"0"0"-230"16,0 0-11-16,0 0-33 0,0 0-49 16,80 6-106-16,-63 1-91 0,-4 2 32 15,1 1 6-15,-5 5-9 0,-2-2-25 16,-4-1 12-16,-3 2-16 0,0 2-16 0,-3-3-1 15,-5 0 17-15,-3-2 36 0,-1 1-1 16,0-2 20-16,-1-2-4 0,2-1-9 16,2 0 6-16,0-3-16 0,7 0-29 15,0-3 1-15,2 0 9 0,0-1 28 16,0 0 55-16,0 0 13 0,8 0-17 16,6 0-16-16,7 0-60 0,8-2-16 15,5-1-98-15,6 2-68 0,0 1-58 16,0 0-56-16,-5 0-65 0,-1 4-90 15,-2 4-140-15,-9-2-168 0</inkml:trace>
  <inkml:trace contextRef="#ctx0" brushRef="#br0" timeOffset="120653.64">15460 8272 1144 0,'0'0'446'16,"0"0"-166"-16,0 0-17 0,0 0-24 0,0 0-42 15,0 0-80-15,0 0-69 0,0 0-48 16,0 0-158-16,0 0-123 0,-1-1-225 16,-1-3-794-16</inkml:trace>
  <inkml:trace contextRef="#ctx0" brushRef="#br0" timeOffset="146300.12">13458 10135 65 0,'0'0'69'0,"0"0"-1"0,0 0 125 15,0 0 54-15,0 0 34 0,0 0-11 16,0 0-81-16,0 0-108 0,0 0-64 16,0 0-14-16,15-14 49 0,-7 12 13 15,3 0 16-15,-1-1 30 0,1-1 25 16,-4 3 33-16,-1-1 6 0,-3-1-20 16,-3 3 45-16,0 0 26 0,-3-1-66 15,-5 1-67-15,-8 0-93 0,-3 0-70 16,-6 0 31-16,1 0 7 0,0 3 0 0,2 0 13 15,3 2-10-15,2-1 0 16,2 0-6-16,5 1-7 0,-1-1-19 0,5 1-7 16,2-2-26-16,-1 2-2 0,5-3-8 15,-1 3 10-15,1 1 0 0,0 0 16 16,0 6 36-16,1 3 42 0,4 5 51 16,-2 3 4-16,0 2 62 0,-2 1-23 15,-1 2-43-15,0 1-18 0,0-3-20 0,0-3 22 16,-4 0-12-16,-1-4-10 0,-1 0 3 15,1-3 23-15,-1-2-14 0,2-2 11 16,-1-5-26-16,2 1-10 0,2-3-58 16,0-2-4-16,1-2-12 0,0-1 74 15,0 0 30-15,0-4 51 0,2-4-81 16,7-3-16-16,0-2-23 0,2-3 16 16,-2 2 20-16,4 0 3 0,-3 0 39 15,0 5 48-15,0-1-35 0,0 2-1 0,3 1-48 16,3-2 13-16,3 2 1 0,3 1-17 15,3-1 29-15,4 2-13 0,4 4-16 16,2 1-1-16,5 0 1 0,-1 2 0 16,2 4 12-16,-2 5 1 0,-4 2-9 15,-6 0-4-15,-6 2 0 0,-4-1-36 16,-9 4 14-16,-2-1 7 0,-3 1 15 0,-5-1 3 16,0 0 19-16,-7-2 1 0,-5 2 38 15,-8-3 45-15,-3 3-36 0,-6-2 11 16,-5 0-49-16,-4-2-32 0,-1-1-23 15,0-3-54-15,3-1 4 0,-1-4 12 16,5-2-26-16,2-2-61 0,1 0-69 16,6-1-32-16,0-3-107 0,4-3-44 15,8 2-190-15,1-6-173 0</inkml:trace>
  <inkml:trace contextRef="#ctx0" brushRef="#br0" timeOffset="146606.64">14176 9950 1849 0,'0'0'344'15,"0"0"-344"-15,0 0-39 0,0 0 39 16,0 0 143-16,0 0-86 0,0 0-57 0,0 0 0 15,55 69 55-15,-48-51 35 0,-2 3-35 16,-1 0-29-16,-3 4 42 0,-1-1-36 16,0 2 23-16,-1-3 19 0,-5-1-73 15,0 1-1-15,3-3 0 0,-1-2-71 16,3-3-19-16,-1-2-39 0,2-2-85 16,0-3-77-16,4-3-21 0,7-2-33 15,3-3 32-15,-2 0-100 0,11-9-219 0</inkml:trace>
  <inkml:trace contextRef="#ctx0" brushRef="#br0" timeOffset="147084.95">14757 9917 267 0,'0'0'1596'0,"0"0"-1245"16,0 0-228-16,0 0 61 0,0 0-58 15,0 0-81-15,0 0-45 0,0 0-4 0,-77-45 4 16,57 45 3-16,3 0-3 0,3 0 0 15,3 3-42-15,5 0 3 0,1 0-29 16,5 3-12-16,0 3 26 0,0 1 54 16,10 2 0-16,5 4 16 0,6 0 62 15,6 0-33-15,5 1 13 0,6 1 13 16,2 0-7-16,2-1 17 0,-2 0-30 16,-2 1 26-16,-4-3-25 0,-5 2-17 15,-6-3-16-15,-7-1-19 0,-6-3-26 16,-3 0-2-16,-7-2-17 0,-3 2 45 0,-11-1 38 15,-6 1 65-15,-8 1-1 0,-3-1-48 16,-2-2-34-16,2-2-20 0,5-2-20 16,6-4 20-16,4 0 0 0,5 0 35 15,4-9-35-15,-1-1-60 0,4-5-42 16,1-5 5-16,3-2-18 0,2-1 15 16,6 2-3-16,8 0 52 0,0 0 44 15,6 0 7-15,-1 3 116 0,5-1 0 0,-3 0-23 16,2 0-29-16,-5-1 7 0,-6 4-11 15,-8-1 24-15,-6 0 59 0,-1 3 25 16,-11-3-165-16,-7 0-3 0,-3 0-34 16,-3 3-52-16,-3 2 16 0,1 1-23 15,1 5-66-15,3 2-11 0,1 3-52 16,4 1-46-16,2 0-42 0,4 5-109 16,2 4-69-16,3-1-82 0,1 4-112 0</inkml:trace>
  <inkml:trace contextRef="#ctx0" brushRef="#br0" timeOffset="148484.81">16119 9843 1056 0,'0'0'404'0,"0"0"-153"0,0 0-108 15,0 0 84-15,0 0-52 0,0 0-30 16,0 0-74-16,0 0-29 0,0 0-22 0,0 0 15 15,-13-18-35-15,11 17-28 0,-1 1 6 16,2-3 2-16,0 3 1 0,1 0-49 16,0 0-19-16,0 0-10 0,0 0 19 15,0 0 48-15,0 0 30 0,0 0 29 16,0 0-3-16,0 0-4 0,0-2 4 16,-2 2 13-16,2 0 10 0,0-1-40 15,-1 0-5-15,-1-2-5 0,1 1 1 16,-2-2-33-16,2 2 33 0,1-3-3 15,-2 0 3-15,2 2 1 0,0-3 38 16,0 0 13-16,0 0 35 0,0-2-9 16,0 1 12-16,0 0 0 0,0-1 26 0,0 0-26 15,-1 0 16-15,-1 2 0 0,2 1 5 16,-3-1-2-16,3 4-7 0,0-1-17 16,0 3-18-16,0 0-67 0,0 0-3 15,0 2-146-15,0 6-90 0,6 4 136 0,4 6 103 16,0 4 71-16,-1 5-23 0,2 3 9 15,-3 1-31-15,-4-1-24 0,-4 4 33 16,0-2-19-16,0 1 6 16,-6-2-21-16,0-5 0 0,2 2 0 0,-1-5-1 15,0-4-40-15,2-4-43 0,2-3-45 16,-1-3-35-16,1-4-33 0,-1-2-40 16,2-2-35-16,0-1-21 0,0-2 169 15,0-10-303-15,3 1-226 0,8-15-140 0</inkml:trace>
  <inkml:trace contextRef="#ctx0" brushRef="#br0" timeOffset="148773.4">16321 9825 1117 0,'0'0'534'0,"0"0"-209"15,0 0-212-15,0 0 36 0,0 0 55 0,0 0-52 16,0 0-115-16,0 0-37 0,0 0-33 16,0 0 1-16,0 0 32 0,-3 4 36 15,-13 6 38-15,-2 1 26 0,-3 1-71 16,-3 1-7-16,-1-1-22 0,3 1-87 15,-1 1-29-15,5-4-26 0,3 1 3 16,3-2 19-16,3-1 59 0,3-2 35 16,3 0 23-16,1-2-33 0,1-2-35 15,1-1 9-15,0 2 62 0,6-1 172 16,5 3 48-16,8 1-32 0,5-1-11 16,4 2-52-16,3-1-28 0,6-1-7 15,-1 2-55-15,3-4-19 0,-1 1-3 0,0 0-14 16,-3-3 1-16,-4-1-97 0,1 0-18 15,-3-1-65-15,-2-5-43 0,0-4-36 16,-5 0-146-16,0-3-129 0,-7 3-261 16</inkml:trace>
  <inkml:trace contextRef="#ctx0" brushRef="#br0" timeOffset="149185.1">16756 9735 1997 0,'0'0'383'0,"0"0"-89"0,0 0-31 15,0 0-115-15,0 0-148 0,0 0-87 16,0 0-96-16,0 0 183 0,0 0 26 16,0 0 22-16,0 55-9 0,1-37-4 15,-1 0-12-15,0-1-1 0,0-2-3 0,-3 1-3 16,-1-4-16-16,3 0-32 0,-4-3-42 16,2-1-38-16,-1-3-33 0,3-1-19 15,-1-2-14-15,1-2 22 0,-1 0 156 16,2-1 110-16,0-8-48 0,0-4-62 15,0-5-7-15,0-5 7 0,3 0 23 16,3-3 22-16,1 2-9 0,-1 0 80 16,-2 6 33-16,1 6 2 0,-4 1-10 0,2 5 3 15,-1 0-35-15,0 5-33 0,2 0-9 16,1 1-67-16,2 0-22 0,5 0-45 16,5 1 22-16,4 5 33 0,5 1-11 15,1 2 20-15,4 0-7 0,1 2 10 16,0-3 13-16,-2 3-13 0,-1-1 0 15,-3-2-9-15,-3-1 9 0,-3-1-74 16,-6-1-31-16,-4-4-8 0,2 1-19 16,-6-2-29-16,1 0-45 0,-3-5-43 15,2-5-183-15,-5-1-43 0,-1-3-324 0</inkml:trace>
  <inkml:trace contextRef="#ctx0" brushRef="#br0" timeOffset="149372.76">17129 9565 1290 0,'0'0'465'0,"0"0"-79"0,0 0-4 15,0 0-50-15,0 0-24 0,0 0-59 0,0 0-62 16,0 0-61-16,0 0-126 0,0 0-63 16,0 0-92-16,-29-21-7 0,32 33 127 15,0 1 35-15,1 4 25 0,-1 1 28 16,-1 3-53-16,0-2-16 0,1 1-41 16,0-2-55-16,2 1 13 0,2-1-71 15,4 0-84-15,1 0-53 0,4-1-130 0,0-2-122 16,-4-6-243-1</inkml:trace>
  <inkml:trace contextRef="#ctx0" brushRef="#br0" timeOffset="149925.57">17413 9658 1800 0,'0'0'426'0,"0"0"-145"15,0 0-13-15,0 0-82 0,0 0-186 0,0 0-10 16,0 0 7-16,0 0 3 0,0 0 64 15,0 0 4-15,0 28 24 0,-1-22-9 16,-1-1-25-16,1-1 6 0,-1 0-29 16,2-3-20-16,-1 0 5 0,-1 1-1 15,2-1 0-15,0-1 6 0,0 0 16 0,0 0 23 16,0 0 24-16,0 0 13 0,-1 0 19 16,-1-4-17-16,1-1-103 0,1-4-41 15,-1-4-109-15,1-1 33 0,0 0 19 16,0 1 35-16,1 3 25 0,6 2 3 15,-1 2 0-15,0 2 35 0,-1 1 18 16,1 2 36-16,0 1-51 0,1 0-3 16,3 0-83-16,3 4 13 0,0 2 58 15,0 2 12-15,2 1 38 0,-1-2-35 16,-2 3 16-16,0-3 13 0,-1 0-4 16,-3-1-5-16,1-1-23 0,-3 1-12 0,-2-4 12 15,3 1 22-15,-4-2-6 0,2-1-16 16,0 0-17-16,2 0-27 0,-1 0 6 15,4-5-4-15,3-2 14 0,0-3-4 16,0 1 16-16,-1-3 1 0,-1 0 15 16,2-1 26-16,-3 2 5 0,-1 1-27 0,2 2 34 15,-5 3 6-15,2 0 13 0,0 1-12 16,4 2-4-16,-1-3-41 0,6 3-11 16,-2 1 11-16,2 1 18 0,-1 0-18 15,1 1-25-15,-1 6-26 0,-3 3 7 16,0 2-4-16,-2 0 47 0,-3 2 1 15,-2 3-19-15,-1 0-22 0,-2 2-17 16,-3 0-21-16,0 4-11 0,0-3-9 16,-8 3-129-16,-6 0-111 0,-6 1-160 15,-4-1-154-15,6-5-409 0</inkml:trace>
  <inkml:trace contextRef="#ctx0" brushRef="#br0" timeOffset="150329.75">14715 10983 1148 0,'0'0'423'0,"0"0"-291"0,0 0-131 15,0 0 89-15,0 0-9 0,0 0 46 16,101-10-40-16,-54 1 33 0,9-3 20 16,9-1-18-16,8-4 1 0,9 1-33 15,11-5 20-15,11-3-1 0,11-3-32 0,12-4-9 16,10-1 5-16,10-4-60 15,3 1-13-15,1 4-45 0,-2 1-3 0,-11 7-6 16,-9 4-1-16,-14 4-44 0,-16 3 31 16,-14 0-42-16,-11 2-41 0,-8 2 12 15,-11-1 3-15,-5 3 16 0,-6-2 22 16,-6 1-61-16,-7-3-143 0,-4 3-121 16,-10 0-180-16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462.8125" units="1/cm"/>
          <inkml:channelProperty channel="Y" name="resolution" value="2213.986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1-30T03:29:28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2506 1584 134 0,'0'0'1342'15,"0"0"-948"-15,0 0-115 0,0 0 41 0,0 0-46 16,0 0-36-16,0 0-55 0,0 0-14 15,0 0-51-15,0 0-51 0,-12-32-64 16,5 32-3-16,-3 7-42 0,-8 3 14 16,-4 6-26-16,-6 7 38 0,-1 2-57 15,6 2 73-15,2 4 0 0,5 0-43 16,4 5-8-16,2 2 3 0,3 3 32 16,4-3-6-16,3 1 9 0,0-3-51 15,7-4-106-15,6-1 64 0,6-4 105 16,3-7-41-16,5-2 42 0,6-5 48 15,3-3 13-15,4-7-3 0,1-3 35 16,-2-1-3-16,-1-7-90 0,-1-3-3 0,-6-3-20 16,-2-1-22-16,-4 1-9 0,-6-1 28 15,-4 1-6-15,-9 0 32 0,-3-3 0 16,-3 1-32-16,-9 1 32 0,-9 0 2 16,-7 3 24-16,-8 1-26 0,-3 2 0 0,-5 3 13 15,-3 1 89-15,1 1-15 0,1 1-33 16,6 3-17-16,6 0-37 0,4 2-73 15,5 4-68-15,6 3-168 0,3 3-212 16,6-2-291-16,3 4-409 0</inkml:trace>
  <inkml:trace contextRef="#ctx0" brushRef="#br0" timeOffset="486.22">2592 1211 1494 0,'0'0'526'0,"0"0"-354"16,-104-6-172-16,54 16 0 0,-12 6 106 16,-6 9-12-16,-4 8-20 0,0 8 0 15,-1 3-54-15,2 5 38 0,5 3-55 0,9 2-3 16,10-2-55-16,14 1 29 0,10 0-38 16,13 0 41-16,10-2-106 0,7 2 129 15,16-1 3-15,7-3 7 0,8-3-10 16,8-5 0-16,7-3 38 0,9-6 40 15,7-4-42-15,6-7 54 0,7-6-19 16,4-7-35-16,4-7 21 0,4-2-24 0,-2-12 28 16,-1-8 13-16,-9-5 3 15,-7-4-20-15,-9-6 20 0,-14-6-22 0,-13-4 34 16,-10-5-9-16,-15-7-13 0,-11-4-67 16,-10-3 22-16,-22 1-22 0,-18 1-6 15,-14 7 6-15,-12 5 25 0,-12 12-25 0,-3 8-70 16,-3 10-112-16,6 8-125 0,3 8-203 15,23 5-471-15,-18 1-377 16</inkml:trace>
  <inkml:trace contextRef="#ctx0" brushRef="#br0" timeOffset="3480.23">6296 1926 385 0,'0'0'564'0,"0"0"-115"15,0 0-81-15,0 0-53 0,0 0-98 16,0 0 12-16,0 0-38 0,0 0-59 16,0 0-58-16,0 0-74 0,0 0-4 0,-17-11-92 15,17 11-71-15,0 4-102 0,0 5-106 16,0 4 258-16,4 8 117 0,0 3 181 15,2 4-18-15,1 4-11 0,-1 2-42 16,1 0-4-16,-2 0 4 0,-1-1 12 16,2 0-51-16,-1-2-23 0,-2 0-26 15,2-2-21-15,-1-2 30 0,0-3-30 16,-1-2 2-16,2-2 6 0,-1-4-9 16,-3-3-64-16,-1-2-32 0,0-5-62 15,0-1-48-15,0-2-69 0,0-2-37 16,0-1-32-16,0-1 90 0,-1-7 163 0,-3 1-921 15</inkml:trace>
  <inkml:trace contextRef="#ctx0" brushRef="#br0" timeOffset="3938.06">6375 2035 1725 0,'0'0'321'16,"0"0"-227"-16,0 0-45 0,0 0 271 15,-10-71-68-15,13 53-82 0,7 0-99 16,7-1-26-16,7 1-43 0,3 0 27 15,8 3-7-15,5 2-19 0,0 6 0 16,4 2-3-16,0 5 1 0,-2 0-4 16,-6 9-10-16,-2 2 1 0,-9 2-53 15,-8 2 27-15,-5 2-17 0,-8 1-9 16,-4 1 0-16,-7 2 54 0,-9 0 10 0,-9 2 87 16,-3 0-39-16,-7 0-48 0,-3-1-2 15,1-1-40-15,4-4-3 0,3-2-19 16,8-4 12-16,5-1 17 0,4-4 6 15,3-2 10-15,4-1 4 0,5-3 15 16,-1 1 48-16,2-1 16 0,0 0-6 16,0 0 26-16,5 0 22 0,-3 0-10 0,7 0-67 15,0-1 13-15,5-3-11 0,9-1-11 16,7 1 2-16,8 0 4 0,2 1-1 16,2 2 13-16,0 1-28 0,-1 0-10 15,-3 5 0-15,-2 2 19 0,-6 3 22 16,-5 0-18-16,-8-1-23 0,-4 1-39 15,-6 2-51-15,-7 0 4 0,0 2 57 16,-7 1 29-16,-6 4 93 0,-6 1 9 16,-4 2-16-16,-5-2 0 0,-3 1-45 15,0-5-38-15,2-3 25 0,3-4-9 0,4-3-19 16,3-4-25-16,4-2-95 0,2 0-68 16,1-8-97-16,7-4-195 0,2 1-926 15</inkml:trace>
  <inkml:trace contextRef="#ctx0" brushRef="#br0" timeOffset="4159.35">7368 2160 391 0,'0'0'1209'16,"0"0"-806"-16,0 0-354 0,0 0-7 15,0 0 32-15,0 0 7 0,94-29-13 0,-58 24-16 16,1-1-3-16,-1 0-30 0,-1 4-19 16,-5-2-2-16,-5 2-92 0,-6 0-87 15,-5 1-212-15,-8 1-196 0,-3 0-450 16</inkml:trace>
  <inkml:trace contextRef="#ctx0" brushRef="#br0" timeOffset="4306.53">7494 2238 65 0,'0'0'150'0,"0"0"46"0,0 0-23 15,0 0-89-15,0 0-22 0,0 0 157 16,0 0-27-16,0 0 3 0,0 0 137 16,0 0-59-16,0 0-72 0,105 28-116 15,-71-34-43-15,1-1-41 0,0 1-1 16,-4 1-122-16,-5 1-235 0,-4-1-271 16,-9 4-480-16</inkml:trace>
  <inkml:trace contextRef="#ctx0" brushRef="#br0" timeOffset="5977.96">8717 1698 1874 0,'0'0'522'0,"0"0"-199"16,0 0-2-16,0 0 34 0,0 0-73 15,0 0-61-15,0 0-61 0,0 0-28 0,0 0-36 16,0 0-96-16,0 0-40 0,-6-6-98 15,6 13-95-15,0 3 22 0,0 8 93 16,0 8 118-16,5 5 35 0,-1 5 6 16,3 0-22-16,0 0 13 0,-1-1 2 15,1-3-18-15,1-2 16 0,-4-1 2 16,4-2-3-16,-5-1-30 0,2-3 10 16,-4-4-1-16,-1-2-10 0,0-3-88 15,0-3-74-15,0-4 10 0,0-2-39 16,0 1-78-16,0-6-146 0,3 0-145 15,3 0-15-15,-2-7 249 0</inkml:trace>
  <inkml:trace contextRef="#ctx0" brushRef="#br0" timeOffset="6271.97">9043 1713 1744 0,'0'0'820'0,"0"0"-475"0,0 0-51 16,0 0 44-16,0 0-13 0,0 0-89 15,0 0-114-15,0 0-110 0,0 0-12 16,0 0-118-16,0 0-74 0,0-1-7 16,0 16 92-16,0 6 107 0,1 3 19 15,1 5 0-15,-2 0-6 0,0 1 15 16,0-3-26-16,1 0-1 0,2-4-1 0,1-1-9 16,2-1 9-16,1-2 1 0,5-1 0 15,-2-1 17-15,4-3-15 0,1-3 13 16,3-3 12-16,1-2 10 0,4-2 6 15,3-3-41-15,4-1-3 0,5-2-67 16,1-7-101-16,2-4-44 0,-1-1-98 16,-4-3-104-16,-6-1-207 0,-8 4-446 15</inkml:trace>
  <inkml:trace contextRef="#ctx0" brushRef="#br0" timeOffset="6479.6">9435 1838 1690 0,'0'0'529'0,"0"0"-138"0,0 0-30 15,0 0-105-15,0 0-129 0,0 0-120 0,0 0-7 16,0 0-64-16,0 0 35 0,0 0 29 16,0 0 99-16,-9 71-4 0,6-50-53 15,2-1-7-15,1 0-32 0,0-2 0 16,0 0 14-16,0-2-15 0,0-1 9 16,0-2 1-16,0 0 4 0,0-2-16 15,0 0-112-15,0-2-104 0,0 0-88 16,4 0-99-16,2-2-128 0,-2-2-229 15,11-5-370-15</inkml:trace>
  <inkml:trace contextRef="#ctx0" brushRef="#br0" timeOffset="6797.01">9724 1928 2558 0,'0'0'642'0,"0"0"-330"0,0 0-30 15,0 0 20-15,0 0-115 0,0 0-88 0,0 0-69 16,0 0-30-16,0 0-37 0,0 0-65 15,0 0-45-15,-9 10-20 0,7-2 48 16,1 3 90-16,-1 1 29 0,2 0-1 16,0-1-1-16,0-1-17 0,0 1-47 15,6-2-51-15,2 0 48 0,1 0 43 16,3-3 26-16,2 1 7 0,4-2 40 16,-1-3 26-16,-3-2-7 0,0 0 7 15,-2 0 53-15,-1-5-10 0,-2-4 13 16,-3-1-29-16,1-4-7 0,-5-3-53 15,-2-1-40-15,0 0-2 0,-2 0-20 16,-6 2 6-16,-3 2 14 0,-1 3-18 16,-3 0-58-16,-1 3-46 0,-3 1-65 0,-1 2-41 15,0 1-122-15,3 4-144 0,4 0-212 16,4 0-513-16</inkml:trace>
  <inkml:trace contextRef="#ctx0" brushRef="#br0" timeOffset="7112.98">10245 1892 1828 0,'0'0'774'0,"0"0"-298"15,0 0-119-15,0 0-69 0,0 0-89 16,0 0-45-16,0 0-20 0,0 0-112 16,0 0-22-16,0 0-118 0,0 0-65 15,-6 11 19-15,5-5-19 0,-1 0 69 0,1 5 57 16,1-3 15-16,0 3 26 15,0-3-25-15,3 3-128 0,4-4 53 0,3 3 116 16,3-3 42-16,4 0 29 0,-1-1 56 16,3-2-57-16,-4-2-3 0,-3-2 57 15,-2 0-7-15,-3 0 38 0,-3-5 24 16,1-2-6-16,-4-4-39 0,1-3-44 16,-2-3-84-16,-2-2-6 0,-6 1-37 0,-4 0 0 15,1 1-53-15,-4 5-1 0,4 3-47 16,-2 0-70-16,0 3-96 0,1 4-113 15,2 2-198-15,5 0-534 0,3 0-128 0</inkml:trace>
  <inkml:trace contextRef="#ctx0" brushRef="#br0" timeOffset="7697.8">10704 1879 714 0,'0'0'1492'0,"0"0"-1123"0,0 0-237 16,0 0-77-16,0 0-46 0,0 0-9 16,0 0-125-16,0 0-66 0,0 0 100 15,0 0 91-15,0 0 3 0,2 37 42 0,-2-30-43 16,-2-1 27-16,2-1-12 0,-1-1-15 16,-2-1-2-16,3 0-68 0,0-2-45 15,-1-1 32-15,1 0 77 0,-2 0 4 16,2 0 91-16,-3-1 19 0,2-4-110 15,-2-1-26-15,0-3-9 0,0-1 35 16,3-1 45-16,0 1-3 0,0 1 35 16,2 3 4-16,1 1-3 0,1-1-4 15,0 2-7-15,2 1-22 0,0-1-3 16,1 1-10-16,2 1-28 0,2 0 8 0,1 1-8 16,1 1 28-16,0 0 3 0,-2 0-12 15,3 0-20-15,-3 3-6 0,0 1-20 16,-1 1 20-16,-1 0-39 0,-2 0 26 15,-1 0-10-15,-1-1 10 0,0 0-6 0,-2-2 11 16,-2 2 9-16,-1-4-9 16,0 0 10-16,2 0 0 0,-2 0-41 0,0 0 4 15,1 0 38-15,2 0 29 0,0-4 86 16,4-1-44-16,3-2-41 0,0-1-28 16,1 0 12-16,-2-1-13 0,2 2-1 15,-1-3-25-15,1 3-2 0,1-1 27 16,3 0 0-16,-1 1 0 0,1 1-4 0,1 1-34 15,-4 3 38-15,1 1-1 0,-3 1 0 16,-3 0-66-16,3 4-36 0,-1 4 62 16,0 2 24-16,0 1-2 0,-1 0 9 15,-4 1-25-15,-1 0 9 0,-3-2-42 16,0 1-35-16,0 0-85 0,-4-2-129 16,-4 1-132-16,-6-2 179 0,5-3-408 15</inkml:trace>
  <inkml:trace contextRef="#ctx0" brushRef="#br0" timeOffset="8297.09">11328 1826 2077 0,'0'0'425'0,"0"0"-193"0,0 0-10 15,0 0-14-15,0 0-71 0,0 0-137 16,0 0-48-16,0 0-51 0,0 0-10 15,0 0 4-15,0 0 50 0,2 12 55 16,-1-7 19-16,-1 0-15 0,0 0 18 16,0 2-21-16,0-5-1 0,0 2-29 15,0-3-51-15,0 1 3 0,0-1-10 16,0 0 22-16,0-1 23 0,0 0 42 16,-1 0 78-16,-1 0 67 0,2 0 6 0,0-5-20 15,0 0-124-15,0-3-7 0,3-2-29 16,3-2-10-16,0 1 14 0,5-2-40 15,1 1 17-15,0 2 35 0,2 1-25 16,-1 3-36-16,0 2 45 0,0 1 29 16,-2 3 61-16,-1 0-26 0,1 0-35 0,0 0-23 15,-1 6-51-15,0 0 74 0,3 3 61 16,-3 0-7-16,0 1-54 0,0 0-17 16,-2 0 1-16,-3-3 16 0,1 1 2 15,-1-3 14-15,-1 0 3 0,-2-1-18 16,0-3 17-16,-1 1 24 0,1-1 12 15,-2-1 17-15,0 0 16 0,0 0 21 16,0 0 17-16,0 0 21 0,0-1 25 16,0-2-4-16,1-4-75 0,4 0-92 15,-1-4-73-15,2 1 4 0,2-2 22 0,1 0-10 16,0 0 3-16,1 1 38 0,3 0 14 16,-2 1 1-16,5 1 1 0,-1 2-2 15,3 0-17-15,0 2 3 0,0 1 3 16,-3 1-2-16,-1 2 2 0,-1 1 0 15,-1 0-34-15,-1 4-36 0,-2 2-10 16,4 2 65-16,-3 2 15 0,-1 1-3 16,-1 0-26-16,-4 1-47 0,-2 1-52 0,-2 0 22 15,0 0-78-15,-7 2-100 0,-3-2-202 16,3-4-201-16</inkml:trace>
  <inkml:trace contextRef="#ctx0" brushRef="#br0" timeOffset="8504.4">12150 1996 1467 0,'0'0'705'0,"0"0"-366"0,0 0-265 16,0 0-72-16,0 0 23 0,0 0-25 16,0 0 59-16,0 0 5 0,0 0-9 15,0 0-14-15,0 0-15 0,14 74-13 16,-14-62-13-16,0 0-48 0,0-2-23 15,-6 2-84-15,1-1-19 0,-4 2-1 0,-2-1-113 16,-5-2-255-16,4-1-200 16</inkml:trace>
  <inkml:trace contextRef="#ctx0" brushRef="#br0" timeOffset="10984.3">13777 1524 1101 0,'0'0'703'0,"0"0"-256"0,0 0-139 16,0 0-6-16,0 0-32 0,0 0-59 15,0 0-30-15,0 0-17 0,0 0-19 16,0 0-31-16,-13-13-20 0,11 13-28 16,2 0-13-16,0 0-6 0,0 0-22 15,0 0-25-15,0 0-72 0,0 0-41 16,0 3-72-16,0 4-77 0,0 2 71 0,3 6 153 16,3 6 38-16,0 4 35 0,1 1 19 15,3 3 19-15,-1 1 3 0,2-2-57 16,-2-1 0-16,3-1 0 0,0-2 7 15,-1 0-24-15,-3-2 29 0,2-1-9 16,-2 0-22-16,-3-2-11 0,0-2-8 0,-4-2-6 16,1-1 9-16,-1-3 15 0,-1-4-21 15,0-2 21-15,0 0-2 0,0-5-22 16,2 0-38-16,1 0-64 0,0 0 25 16,3 0 87-16,5 0 15 0,3 0 0 15,3-5-61-15,0-1-92 0,-2-1-88 16,-2-3-149-16,-7 2-193 0,-5 1-644 15</inkml:trace>
  <inkml:trace contextRef="#ctx0" brushRef="#br0" timeOffset="11137.05">13702 1847 232 0,'0'0'1691'0,"0"0"-1367"0,0 0-181 0,0 0-17 16,82-34-49-16,-43 26-9 15,4-2-65-15,5 2-3 0,-3-1-45 0,-2 2-139 16,-4 2-147-16,-5-1-208 0,-8 4-288 16,9-4 89-16</inkml:trace>
  <inkml:trace contextRef="#ctx0" brushRef="#br0" timeOffset="11317.96">14300 1824 1956 0,'0'0'570'0,"0"0"-263"0,0 0-80 0,0 0-19 15,0 0-208-15,0 0-6 0,82-29-71 16,-46 24 20-16,3 2 15 0,-7 0-41 16,-5 3-100-16,-9 0-169 0,-10 0-247 15,-3 4-381-15</inkml:trace>
  <inkml:trace contextRef="#ctx0" brushRef="#br0" timeOffset="11478.07">14352 1968 768 0,'0'0'444'0,"0"0"180"0,0 0-173 16,0 0-92-16,0 0-57 0,0 0-116 16,0 0-119-16,89-8-67 0,-50 3-25 15,6 0-11-15,0 0-60 0,-3-1-48 16,-2 4-97-16,-4-2-170 0,-3-1-290 0,-9 3-500 15</inkml:trace>
  <inkml:trace contextRef="#ctx0" brushRef="#br0" timeOffset="12345.09">15184 1704 42 0,'0'0'274'0,"0"0"3"0,0 0 27 16,0 0 5-16,0 0-29 0,0 0 13 15,0 0-40-15,0 0-39 0,0 0-33 0,0 0-3 16,0 0 2-16,0-9-22 0,0 9-30 15,0 0-35-15,0 0-13 0,0 0-20 16,0 0-5-16,0 0-24 0,0-1-12 16,0 1-15-16,0 0-1 0,0 0-1 15,0 0 14-15,0 0 0 0,0 0 3 16,0 0 9-16,0 0 11 0,0 0-8 16,0 0 7-16,0 0-11 0,1 0-27 15,-1 0-61-15,0 2-27 0,1 2-49 16,2 4 0-16,2 3 124 0,2 6 13 15,-2 5 35-15,4 1 42 0,-3 3-23 0,1 0 16 16,0 1-51-16,-1-3-16 0,-1 2 26 16,-3-1-13-16,1 2 6 0,0-3-22 15,-1-3 0-15,-2 2-13 0,0-5 13 16,1 0-1-16,-1-4-28 0,0-3-9 16,0-1-38-16,2-3 3 0,0-2-74 0,-2-2-49 15,3 0-51-15,0-3-76 0,4 0-99 16,5-5-23-16,1 1-285 0</inkml:trace>
  <inkml:trace contextRef="#ctx0" brushRef="#br0" timeOffset="12715.43">15645 1809 2111 0,'0'0'724'0,"0"0"-426"0,0 0-71 16,0 0 1-16,0 0 69 0,0 0-95 0,0 0-202 15,0 0-4-15,0 0-103 0,0 0-47 16,0 0-20-16,-39 11 109 0,30 4 64 16,-1 1-1-16,1 2-26 0,1 0 27 15,2 0-17-15,3-2 18 0,2 0-28 0,1-1 6 16,1-1 6-16,9 0-3 0,0-2 3 16,5 1 16-16,3 0 16 0,4-3 12 15,1-1 20-15,5-4 25 0,0-1-13 16,1-4 3-16,1 0-19 0,-1-1 0 15,0-6 7-15,-3-3-14 0,-3-1 7 16,-3-4-44-16,-4-1 0 0,-3-2 7 16,-3 0 33-16,-6-4-2 0,-4 2 7 15,-3-4 2-15,-9 0-44 0,-6-1-3 16,-3 2-16-16,-4 1-57 0,-1 4 17 16,-2 3-29-16,0 3-47 0,3 6-74 0,-2 2-80 15,4 3-108-15,0 1-99 0,6 2-237 16,4 3-55-16</inkml:trace>
  <inkml:trace contextRef="#ctx0" brushRef="#br0" timeOffset="13068.12">16163 1791 473 0,'0'0'821'15,"0"0"-73"-15,0 0-150 0,0 0-186 16,0 0-128-16,0 0-121 0,0 0-75 15,0 0-81-15,0 0-7 0,0 0-105 16,0 0-51-16,3 7-26 0,-6 0 76 16,2 1 65-16,0 3 28 0,-1 2 13 15,2-1-2-15,0 1 2 0,0 0 0 16,4-1 1-16,5 0 15 0,4 1-3 0,2 1 41 16,3-5 23-16,4 3 35 0,2-4-7 15,2-1-19-15,0-3 9 0,0-2-6 16,-1-2-10-16,-1 0-4 0,-4-3-2 15,-2-3-1-15,-4-3 25 0,-2-6-2 0,-4 0 5 16,-4-3-44-16,-4-1-31 0,-1-2 3 16,-12 2 31-16,-4 0-59 0,-5 1-56 15,-5 2-37-15,-5 2-20 0,-1 4-16 16,1 2-69-16,-2 4-99 0,3 3-66 16,4 1-100-16,6 2-167 0,7 3-407 15</inkml:trace>
  <inkml:trace contextRef="#ctx0" brushRef="#br0" timeOffset="13714.33">16868 1754 2494 0,'0'0'560'0,"0"0"-164"0,0 0-77 16,0 0-61-16,0 0-91 0,0 0-167 15,0 0-16-15,0 0-99 0,0 0-59 16,0 0 10-16,0 0-35 0,2 12 53 16,-2-5 112-16,0 1 34 0,0 0 13 15,0-1-13-15,-2 0-1 0,1-2 1 16,-1 0-26-16,-1-1-22 0,1-2-54 0,0 0-16 16,1 0 70-16,-1-2 45 0,2 0-54 15,0 0 57-15,0 0 3 0,0 0 87 16,0-2 54-16,0-2 22 0,0-4-112 15,0 0-32-15,2-4-8 0,3 0-14 16,0-1-1-16,-1 2 0 0,3 0 2 16,2 4 1-16,1-1 14 0,0 2 15 15,0 1 11-15,2 1-39 0,-2 1 25 16,-1 2 26-16,0-1-19 0,-3 2-17 0,2 0-18 16,-1 2-35-16,3 3-20 15,1 3 55-15,3 1 29 0,0 1 15 0,-3 3-31 16,2-2-13-16,-3 1-2 0,-1-1-14 15,-1-3 13-15,-2 0-23 0,-1-3-9 16,-2-2 7-16,-3-2 25 0,1-1 3 0,-1 0 34 16,0 0 29-16,0 0 25 0,0 0 23 15,0 0-27-15,0 0-8 0,0-3 3 16,0 0 11-16,4-4-90 0,-1-2-9 16,6-3-47-16,-1 0 18 0,1-1 10 15,0 1 12-15,5 2 16 0,-4 0 6 16,3 2-5-16,0 1-1 0,-2 2-28 15,3 0-4-15,-3 3 4 0,2 0 25 16,0 2-10-16,0 0-49 0,0 0-1 16,-1 4 3-16,-2 3 19 0,-5-1-7 15,-2 2-50-15,-1-1-16 0,-2 3 50 16,0-2 1-16,0 3 12 0,-2 0 22 0,-1 0-70 16,-1-1-10-16,0 0-87 15,3 1-136-15,-1-3-111 0,2 2-110 0,0-4-218 16,0-1 26-16</inkml:trace>
  <inkml:trace contextRef="#ctx0" brushRef="#br0" timeOffset="14310.09">17507 1704 2108 0,'0'0'720'15,"0"0"-255"-15,0 0-141 0,0 0-132 16,0 0-119-16,0 0-25 0,0 0-48 0,0 0-82 15,0 0 3-15,0 0-37 0,0 0-14 16,10 22 130-16,-9-14 0 0,-1 0 19 16,2 2-17-16,-2-3 0 0,1 0-1 15,-1-2 0-15,0-1 12 0,0-3-1 16,0 0 4-16,1-1 3 0,-1 0-6 16,2 0 0-16,-2 0 44 0,1 0 31 15,-1-1 0-15,0-2-3 0,3 1-4 0,2-5-23 16,3 0-58-16,2-2-48 0,1-2-43 15,3 1 28-15,0 1 51 0,3 1-4 16,-3 1-6-16,0 3-38 0,-3 0 0 16,0 1 35-16,1 2 25 0,-1 1 11 15,0 0-11-15,1 0-25 0,-2 0 22 16,-1 1 3-16,3 5-1 0,-3 0-21 16,1 2 6-16,-1 1-6 0,-1-2-10 15,0 1-6-15,-4-2-13 0,0-2 20 16,-1 1 5-16,-2-3-15 0,-1-2-1 15,0 0 42-15,0 0 49 0,0 0 31 0,0 0-26 16,0 0-32-16,0 0-19 0,0-1 16 16,0-2 57-16,0-1 45 0,0-2-119 15,0-2-1-15,6 0 18 0,-1-1-19 16,2-1-3-16,3 1-22 0,0 1 25 0,2 1 0 16,5 0 2-16,0-2-2 15,6 3-22-15,-1-1 20 0,2 2-20 0,0 0 12 16,-1 2 10-16,-3 2 13 0,-3 1-4 15,-1 0-9-15,-2 4-85 0,-1 4 21 16,0 1 42-16,0 2 19 0,-3 2-32 16,-3 1-15-16,-1 0-8 0,0-1-2 15,-5 0 15-15,-1 0-31 0,0 0-42 16,0 0-24-16,-7 0-92 0,-4 1-147 16,-5-2-63-16,3-1-360 0</inkml:trace>
  <inkml:trace contextRef="#ctx0" brushRef="#br0" timeOffset="17796.34">6085 3009 20 0,'0'0'39'0,"0"0"-39"0,0 0-36 16,0 0 13-16,0 0 23 0</inkml:trace>
  <inkml:trace contextRef="#ctx0" brushRef="#br0" timeOffset="19048.33">6351 3201 88 0,'0'0'727'0,"0"0"-111"16,0 0-125-16,0 0-135 15,0 0-45-15,0 0-66 0,0 0-53 0,0 0-45 16,0 0-73-16,0 0-1 0,0 0-15 16,-2 2-58-16,2 5-51 0,0 2-39 15,3 5 90-15,0 4 29 0,3 4-3 16,-2 0-24-16,3 2 0 0,-2 2 1 0,2-1-3 15,0 1-13-15,-3 3 13 0,2 1 2 16,-3-2-2-16,0-1 0 0,1-2 28 16,-2 0 36-16,-1-4-13 0,1-2-48 15,-2-2 0-15,0-3-3 0,0-2-25 16,0-1-7-16,0-3-35 0,-2-3-6 16,-1-1-39-16,-1-3 112 0,2 0 38 15,1-1 134-15,1 0 13 0,-1-5-21 16,-1-3-164-16,-1-2-15 0,3-2-17 15,0-2 14-15,0 2 18 0,0-1 48 0,2 1 2 16,2 2 16-16,3-1 10 0,2 2-23 16,4 2-53-16,3-4 0 0,8 4-31 15,2 0-4-15,7-1 7 0,2 5 15 16,0 3 10-16,-1 0-6 0,-1 0-10 16,-7 6-13-16,-3 1 13 0,-7 1 4 15,-4 2-17-15,-8 1-28 0,-1-1-22 16,-3 4 45-16,0-2 37 0,-9 2 50 0,-8 2 26 15,-5-1 22-15,-7 2-16 0,-7 0-28 16,-2-4-10-16,0-1-44 0,8-2-20 16,4-4-59-16,11-5-34 0,4 0-27 15,7-1-44-15,2 0-30 0,2-2-135 0,2-7-216 16,5 2-806-16</inkml:trace>
  <inkml:trace contextRef="#ctx0" brushRef="#br0" timeOffset="19350.15">6918 3593 1651 0,'0'0'746'0,"0"0"-269"0,0 0-185 15,0 0-177-15,0 0-86 0,0 0-29 16,0 0-26-16,0 0 26 0,0 0 35 0,0 0 38 16,0 0 32-16,53 53-19 15,-41-39-10-15,0 2-57 0,-3-2-17 0,-1 3 1 16,-2-3 0-16,0 0-5 0,-3 0 2 15,-3-2-41-15,0-3 3 0,0 0 22 16,0-6-6-16,0 0 22 0,0-3 54 16,0 0 47-16,0 0 54 0,0 0 62 0,0-5 97 15,0-2 1-15,0-5-195 0,0-4-120 16,6-3-74-16,6-1-30 0,6-2-60 16,5 1-59-16,5 1-9 0,6 2-76 15,3 3-117-15,2 3-88 0,1 0-220 16,-11 4-638-16</inkml:trace>
  <inkml:trace contextRef="#ctx0" brushRef="#br0" timeOffset="19549.25">7648 3529 745 0,'0'0'1544'0,"0"0"-1224"0,0 0-136 15,0 0 31-15,0 0-212 16,0 0-3-16,91-40-35 0,-57 31 16 0,2 3 19 16,-1-1 0-16,-7 3-29 15,-6 2-161-15,-5 1-116 0,-6 1-51 0,-6 0-123 16,-3 3-162-16,-2 1-160 0</inkml:trace>
  <inkml:trace contextRef="#ctx0" brushRef="#br0" timeOffset="19701.07">7789 3591 463 0,'0'0'414'0,"0"0"-85"16,0 0-62-16,0 0 136 0,0 0 71 0,0 0-32 16,0 0-92-16,0 0-114 0,88-10-141 15,-61 3-76-15,-2 1-19 0,-5 0-21 16,-4 0-49-16,-5 1-54 0,-3 4-55 16,-1-3-120-16,0 3-191 0,-3 1-515 15,1 0-186-15</inkml:trace>
  <inkml:trace contextRef="#ctx0" brushRef="#br0" timeOffset="21966.16">9239 3012 232 0,'0'0'300'0,"0"0"-105"16,0 0-25-16,0 0-7 0,0 0-46 16,0 0 23-16,0 0 101 0,0 0-95 15,0 0-13-15,0 0 0 0,-51-4 7 16,49 2-20-16,0 1 6 0,-1-1-22 16,2 1 21-16,-1-1-5 0,2 0-8 15,0-1-44-15,0-2 3 0,0 1-23 0,6-1-47 16,1-2-1-16,5 2-45 0,2-1-16 15,6 0-7-15,5 1-18 0,-1 2 44 16,1 2 38-16,-2-1 4 0,-2 2-16 16,-6 0-51-16,-1 6-37 0,-5 2-9 15,-2 1 10-15,-1 2 44 0,-4 1 14 16,-2 0-17-16,0 2 46 0,-2 0 13 16,-4 0-20-16,-3 2 23 0,1-2-42 15,-5 0-71-15,1-1-95 0,-3-3-30 0,0 1 14 16,-2-3 54-16,2 1 112 0,-2-3 18 15,3 0 39-15,1-3 1 0,7 0 0 16,2-2 0-16,2 0 310 0,2-1 155 16,0 0-53-16,3 0-95 0,2 0-117 15,0-1-32-15,7-3-139 0,2-2 9 16,6 3-15-16,5-1 15 0,2 2-15 16,3 0 22-16,-3 2 25 0,-3 0-39 0,-1 3-30 15,-3 3 1-15,-4 1 24 16,-3-1-3-16,-4 3-23 0,-2-1-26 0,-4 1 4 15,0 1-3-15,-3 0 21 0,0 2 4 16,-2 2 49-16,-8-1 22 0,-2 1 8 16,-6-1-5-16,-2 0 21 0,-1-1-38 0,1-3-32 15,2 0-3-15,0-4-6 0,-2-2 10 16,-1 0-20-16,-1-3-6 0,-6 0-67 16,0 0-72-16,-3-3-27 0,0-3-41 15,2 1 11-15,4-2-97 0,9 1-86 16,8 0-208-16,5 0-182 0</inkml:trace>
  <inkml:trace contextRef="#ctx0" brushRef="#br0" timeOffset="22308.28">9755 3135 1988 0,'0'0'660'0,"0"0"-303"0,0 0-60 0,0 0-46 15,0 0-51-15,0 0-128 16,0 0-72-16,0 0-98 0,0 0-44 0,0 0-20 16,0 0 41-16,-12 18 61 0,11-10 18 15,-1 1 20-15,2 0-1 0,0 1 7 16,3-1-19-16,6 0 16 0,1 0 19 16,5 0 64-16,2-2 6 0,4-2 20 15,1-3 2-15,1 0 13 0,0-2-64 16,-3 0-12-16,-7-2 43 0,-1-4 45 15,-4-2 41-15,-4-2 15 0,-1-4-79 16,-3-3-29-16,0-1-46 0,-4 0-19 16,-6 0-13-16,-7 2-62 0,-5 2 35 0,-4 3-149 15,-2 3-28-15,-1 2-39 0,1 6-73 16,2 0-107-16,5 0-114 0,5 2-443 16,10 5-171-16</inkml:trace>
  <inkml:trace contextRef="#ctx0" brushRef="#br0" timeOffset="22624.23">10226 3131 1850 0,'0'0'803'16,"0"0"-414"-16,0 0-120 0,0 0-21 16,0 0-55-16,0 0-45 0,0 0-148 15,0 0 0-15,0 0-85 0,0 0-76 16,0 0-29-16,-19 12 65 0,16-5 33 15,2 5 38-15,0 0-49 0,1-1-38 0,0 1 55 16,4 0 2-16,7-1 36 0,1-2 48 16,4 0 47-16,3-3 59 0,2-4 38 15,0-1-28-15,0-1-11 0,-2-1-9 16,-5-6 18-16,-3 0 89 0,-3-2 30 16,-4-4-22-16,-2 0-39 0,-2-3-42 0,-3 0-52 15,-9-1-38-15,-4 0-40 0,-7 2-46 16,-3-2-47-16,-3 5-49 0,-1 0-56 15,3 4-50-15,2 4-113 0,4 1-160 16,5 3-144-16,3 0-647 0</inkml:trace>
  <inkml:trace contextRef="#ctx0" brushRef="#br0" timeOffset="23244.42">10618 3145 421 0,'0'0'1947'0,"0"0"-1389"16,0 0-324-16,0 0-148 15,0 0-53-15,0 0-33 0,0 0-109 0,0 0-54 16,0 0 153-16,0 0 10 0,12 51 71 16,-11-40-1-16,0 1-15 0,1-4-39 15,-2-2-13-15,0-1 0 0,0-2 13 16,0 0-3-16,0-3-10 0,0 0 16 15,0 0 13-15,0 0 13 0,-3 0 2 16,2 0-46-16,-2-3 28 0,-2-3-13 16,1-2-16-16,-2-3-121 0,1-2-10 15,0-2 35-15,4 0-19 0,1 1 41 16,0 2 74-16,1 3 32 0,5 1 42 0,-1 2 28 16,1 2-41-16,0 0-26 0,0 0 4 15,1 3-14-15,0-1 1 0,0 2-15 16,2 0-9-16,0 0-4 0,2 3 4 15,0 2 19-15,-3 3-21 0,4 1-16 16,-2 0 15-16,0 1-15 0,-2 0 3 16,0 0-13-16,-4 0-2 0,2-4 9 0,-3 2 3 15,1-3-4-15,-3 0 19 0,1-1-24 16,-2-1-7-16,1-2 3 0,-1-1-29 16,0 0 58-16,0 0 32 0,0 0 48 15,0 0 10-15,2-2 31 0,1-5 32 16,-1-2-128-16,4-3-25 0,2 0-35 15,1-1 35-15,0 1 3 0,0 1 13 16,4-1-3-16,-2 1-11 0,5 3-2 16,-1-2-13-16,3 4-18 0,0 0 8 0,0 2 4 15,-2 2-25-15,0 2 2 0,-4 0 4 16,0 3-22-16,-4 5 58 0,0 2 2 16,1 2-1-16,-2 0-24 0,-4 0-20 15,0 0-25-15,-3 1-23 0,0 0 9 16,-7 1 11-16,-9 0-5 0,-3-1-109 15,-1 0-158-15,-3-2-123 0,4-2-329 0</inkml:trace>
  <inkml:trace contextRef="#ctx0" brushRef="#br0" timeOffset="23862.08">11199 3119 2066 0,'0'0'656'15,"0"0"-239"-15,0 0-133 0,0 0-112 16,0 0-24-16,0 0-88 0,0 0-60 16,0 0-28-16,0 0-32 0,0 0-16 15,0 0 25-15,11 16 49 0,-8-10 2 16,0 0 13-16,-1-1-13 0,-1-1-1 16,-1 0-2-16,0-2-1 0,0 1-15 15,0-3-38-15,0 0-19 0,0 0-10 0,0 0-19 16,0 0-32-16,0 0-20 0,0 0 9 15,0 0 148-15,0 0 16 0,0-3 138 16,0 0 35-16,0-3-100 0,0 0-89 16,0-2-35-16,0-2 35 0,0-2 2 15,4 1 18-15,3 0 5 0,-2 3 29 16,1-2 4-16,-1 6-17 0,0 1-16 0,-1 2-5 16,2 1 18-16,-1 0-38 0,3 0-3 15,2 0-32-15,6 0 35 0,0 3 13 16,2 2 35-16,-2 0-5 0,-3 2-43 15,-3-2-28-15,0 1-10 0,-3 0-4 16,-1-1 14-16,0 1 9 0,1 0-4 16,-3-3 7-16,1 1 13 0,-4-2 0 15,1 1-16-15,-1-3 16 0,-1 0 3 16,0 0 44-16,0 0 39 0,0 0 9 0,0 0-13 16,0 0 32-16,0-4 30 15,0-1-17-15,0-1-124 0,3-2-50 0,1-2 18 16,2 1-12-16,3 0 29 0,-1 0-14 15,0 3 4-15,3-4-10 0,1 3 20 16,1-1-1-16,2 0-6 0,0 2 0 16,1 0 22-16,-2 3 11 0,-1 0-8 0,-3 3 28 15,-1 0-3-15,2 2-28 0,-2 5-14 16,0 1-34-16,1 3-5 0,-3 2 5 16,-3 1-6-16,1 1 13 0,-4-1 19 15,1 1 20-15,-1-3 0 0,-1 0-24 16,0-3-72-16,0 2-46 0,0-1-60 15,0 2-111-15,0 0-176 0,0-5-247 16,0 5-387-16</inkml:trace>
  <inkml:trace contextRef="#ctx0" brushRef="#br0" timeOffset="24073.41">12243 3310 1918 0,'0'0'687'0,"0"0"-436"16,0 0-190-16,0 0-58 16,0 0 39-16,0 0 54 0,0 0-6 0,0 0-13 15,0 0-20-15,-14 75-35 0,8-61-22 16,-1-1-3-16,-1 0-80 0,0 1-35 16,-2 0-71-16,1-1-107 0,-3 0-170 15,3-3-278-15,-7 3-640 0</inkml:trace>
  <inkml:trace contextRef="#ctx0" brushRef="#br0" timeOffset="26707.36">13415 2860 909 0,'0'0'583'0,"0"0"-89"0,0 0-89 0,0 0-21 16,0 0-28-16,0 0-88 15,0 0-52-15,0 0-30 0,0 0-32 0,0 0-40 16,-5-14-27-16,5 14-31 0,0 0-56 0,0 0-12 15,0 1-94-15,0 5-89 16,0 5-4-16,0 3 84 0,1 8 115 0,3 3 19 16,3 6 38-16,-2 3-9 15,2 0-20-15,0 0 0 0,3 1 23 0,-3-4-32 16,1-2-4-16,-2-2-12 0,-1-2-3 16,1-5-2-16,-2-1 0 0,-2-4-14 15,-1-3-15-15,1-2-13 0,-1-4-10 16,-1-1 32-16,0-3 0 0,0-2 21 15,0 0 1-15,0 0 38 0,0 0 25 16,-1 0 31-16,-4-5-43 0,-5-2-7 16,-3-2-44-16,-1-2-72 0,-5-2-1 0,-1-2 42 15,1 4 31-15,1 1-1 16,-1-1 1-16,-4 5-35 0,0 1-16 0,-3 2 4 16,-3 2-1-16,3 1 4 0,-2 1 9 15,1 6 3-15,0 0-1 0,2 4 33 16,1 1 0-16,3 0 0 0,4 0-4 15,4-2-34-15,3 0 0 0,6 1-13 0,1-4-3 16,3 2-23-16,0 0 17 0,7 0 56 16,3 0 4-16,2 2 42 0,2-4 50 15,6 4 36-15,6-5-49 0,2-1-5 16,5-2-18-16,0-2-56 0,6-1-66 16,3 0-106-16,1 0-138 0,4-4-172 15,-11 1-345-15,21-5-822 0</inkml:trace>
  <inkml:trace contextRef="#ctx0" brushRef="#br0" timeOffset="26889.94">13817 3177 691 0,'0'0'1564'15,"0"0"-1306"-15,0 0-41 0,0 0-114 0,0 0 31 16,0 0-79-16,0 0-52 0,84-40-3 15,-61 38-3-15,1-1-16 0,-1 2-1 16,-4 1-111-16,-3 0-117 0,-1 0-130 16,-3 4-83-16,-6 0-242 0,0 4-359 0</inkml:trace>
  <inkml:trace contextRef="#ctx0" brushRef="#br0" timeOffset="27045.05">13941 3270 3 0,'0'0'610'0,"0"0"-291"16,0 0 98-16,0 0-16 0,0 0-90 15,0 0 39-15,0 0-18 0,0 0-113 16,0 0-87-16,81-6-75 0,-51 1-9 16,2-2-29-16,-2 1-19 0,-2-1-124 15,-5 1-101-15,-3 2-120 0,-4 0-160 16,-2 0-230-16,-7 2-360 0</inkml:trace>
  <inkml:trace contextRef="#ctx0" brushRef="#br0" timeOffset="28723.25">14944 2960 290 0,'0'0'538'0,"0"0"-215"15,0 0-40-15,0 0-130 0,0 0-20 16,0 0-19-16,0 0 22 0,0 0-12 16,0 0 51-16,0 0-4 0,0 0 36 15,6-18-17-15,-6 18-39 0,0-1-65 0,0 1-34 16,0 0-27-16,-1-2-6 0,-1 2-19 16,-2 0-26-16,1 0-38 0,-1 0-26 15,-2 0 13-15,-2 0 9 0,0 3 14 0,-1 1 12 16,1 1-19-16,-1 0 9 15,1 1 0-15,2 0 51 0,0 0-1 0,1 1-12 16,0-1 14-16,2 3 16 0,3-2-16 16,0 2-38-16,0 0 31 0,4-2 7 15,9 3 97-15,6-2 19 0,4 0 48 16,6 1 3-16,3-1-17 0,4-1-51 16,2 2-39-16,-2-2-15 0,-1-1-13 15,-5 2-32-15,-5 0-32 0,-8-1-16 16,-4 0 20-16,-3 1 26 0,-4 1-30 15,-2-1-10-15,-1 2 1 0,1 2 41 16,-4-2 2-16,0 2 39 0,-1 2 4 16,-7-2 12-16,-3 0 29 0,0-2 31 0,-5 0 4 15,-3 1 8-15,0-5 9 0,-5 0-43 16,0-4-32-16,-2-1-20 0,-1-1-9 16,-3 0-34-16,1-6-28 0,1-2-78 15,0-1-61-15,2-1-56 0,3-1-34 16,4 1-110-16,2-3-154 0,6 4-247 0,1-9-681 15</inkml:trace>
  <inkml:trace contextRef="#ctx0" brushRef="#br0" timeOffset="28901.26">14956 3002 1907 0,'0'0'495'16,"0"0"-165"-16,0 0-67 0,0 0-61 0,76-35-62 15,-47 28-74-15,4 1-66 0,3 1-41 16,-4 1 3-16,-2 1 2 0,-4-1-130 16,-4 2-77-16,-1-1-131 0,-3 1-183 15,-3 1-503-15</inkml:trace>
  <inkml:trace contextRef="#ctx0" brushRef="#br0" timeOffset="29225.47">15489 2996 1623 0,'0'0'532'0,"0"0"-211"16,0 0-95-16,0 0-56 0,0 0-70 15,0 0-100-15,0 0-49 0,0 0 49 0,0 0 41 16,0 0 52-16,-29 64-32 0,28-51-30 16,1 1-31-16,0-2 0 0,3 1 3 15,5 1 23-15,5 1 12 0,2-3 10 16,2 1 44-16,0-2 1 0,2-4-4 15,1-2 2-15,-1-1-2 0,1-4-10 16,2 0 12-16,-3-1 19 0,2-6-25 16,-3 0-7-16,-4-1 4 0,-5-2 26 0,-4-2 32 15,-3-2-17-15,-2-3-64 0,-2 0-59 16,-8-1-26-16,-5 2-8 0,-3 0-3 16,-5 1-99-16,-1 2 25 0,-1 4-114 15,0 1-80-15,1 6-75 0,4 1-138 0,5 1-153 16,5 0-429-16</inkml:trace>
  <inkml:trace contextRef="#ctx0" brushRef="#br0" timeOffset="29558.33">15932 3063 1881 0,'0'0'1000'15,"0"0"-546"-15,0 0-70 0,0 0-67 16,0 0-69-16,0 0-87 0,0 0-74 15,0 0-87-15,0 0-3 0,0 0-84 16,1 4-40-16,-1-2 3 0,0 1-34 16,0 1-27-16,0 1-17 0,0 2 129 0,0 0 58 15,0 1 14-15,0 0 0 0,4 1-12 16,6 1 13-16,3 1 57 0,5-3 76 16,1 2 18-16,5-4-13 0,2-2-18 15,0-2-2-15,0-2-18 0,-1 0-26 0,-6-2 3 16,-1-4 13-16,-5-1 33 0,-5-1 12 15,-2-2 27-15,-5-3-49 0,-1-1-36 16,0-4-77-16,-7-3 0 0,-6 2-52 16,-4 1 30-16,-3 1-94 0,-5 2-73 15,-5 3 1-15,1 3-75 0,-2 4-99 16,0 3-114-16,2 2-108 0,5 3-223 16,8 1-533-16</inkml:trace>
  <inkml:trace contextRef="#ctx0" brushRef="#br0" timeOffset="30180.3">16482 3059 1664 0,'0'0'998'0,"0"0"-667"0,0 0-27 0,0 0 20 16,0 0-62-16,0 0-99 0,0 0-118 15,0 0-45-15,0 0-86 0,0 0-42 16,0 0-27-16,0-5 0 0,0 8-20 16,0 0 70-16,-1 3 102 0,-1-1-10 15,-1 0 13-15,2 0 0 0,-1-1 16 16,-1 0-16-16,2-3-1 0,-2 2-37 16,0-3-32-16,2 0 35 0,-2 0 35 15,2 0 32-15,1 0-30 0,-2 0 30 0,1-3 9 16,-1 0-41-16,2-6-32 0,0 1 7 15,0-3-36-15,2 1 42 0,2-1 0 16,4-1 15-16,0 0 4 0,1 3 39 16,0 2 60-16,-3 0-16 0,0 3-4 15,1 2 17-15,-1-1-23 0,1 2-19 16,-1 1-54-16,1 0-7 0,2 0-78 0,2 0-11 16,2 4 58-16,-2 1 38 0,-2 1 0 15,0-2-1-15,-3 1-24 0,1 0-17 16,0 1 4-16,-2-1 6 0,0 0 13 15,-2-1-35-15,0-2 22 0,-1 1-13 16,-1-2 22-16,-1-1 23 0,0 0 38 16,0 0 67-16,0 0 23 0,0 0-14 15,0 0-60-15,0 0-25 0,0-1 25 16,2-3-23-16,1 0-31 0,3-2-79 16,0-1-25-16,2-1 37 0,0 1 38 0,4 0 29 15,-2 1 27-15,0 1 4 0,1-1 8 16,1 3-14-16,2 0-25 0,-1 1-19 15,3 2-10-15,-3 0-12 0,2 0-7 16,-1 0-28-16,-1 6-7 0,1 2 22 16,-3 1 22-16,-3 3-47 0,1 0 9 0,-5-2-10 15,-3 4-35-15,-1-2 64 0,0 1-78 16,-4 1-64-16,-9 2-86 0,-3-1-175 16,2-3-233-16</inkml:trace>
  <inkml:trace contextRef="#ctx0" brushRef="#br0" timeOffset="30829.95">17008 3022 290 0,'0'0'1608'0,"0"0"-1096"0,0 0-347 0,0 0-68 15,0 0-97-15,0 0-91 0,0 0-83 16,0 0 174-16,0 0 52 0,0 0 31 16,3 35-31-16,-3-29 3 0,-1 0 3 15,-2 0-13-15,-2 0-6 0,2 0-1 16,-1-4 1-16,0 2-20 0,-1-2-19 16,3-1-16-16,0 1-42 0,2-2 3 15,0 0 55-15,0 0 13 0,0 0 68 0,0 0-14 16,0-4 27-16,0-2-94 0,6-2-64 15,0-2 3-15,-1 0 0 0,4 0 42 16,-1 0 19-16,3-2 25 0,0 2 32 16,1-2 62-16,-1 5-48 0,1-1-7 15,-1 4-13-15,0 2-3 0,-3-1-7 16,2 3-15-16,-3 0-6 0,1 0-20 16,-1 4-29-16,1 4 29 0,1 1 2 15,0 2 2-15,1 1 7 0,-2-2-11 0,0 0-12 16,-2-2-4-16,-1 0 0 0,-1-3 12 15,-1-1 2-15,0-2-17 0,-1 0 19 16,-2-2 1-16,0 0 37 0,0 0 7 16,1 0-10-16,-1 0-13 0,3-3 10 15,0 0 16-15,4-4-48 0,2-2-70 16,1-4-16-16,2-1 9 0,2-2-22 0,-1 1 42 16,1 1-33-16,-1 2 90 0,-1 3 26 15,-1 0 31-15,-1 4 11 0,1 0 8 16,0 1 1-16,-1 0-1 0,4 2-12 15,-2-1-23-15,1 2-25 0,4 1 19 16,-4 0-35-16,3 0-13 0,-3 4-25 16,1 1-6-16,-3 3 25 0,1 0 18 15,-4 3-28-15,-1 0 4 0,-3 2-1 16,-1 0-25-16,-1-1-6 0,-2 0 12 16,0 0 0-16,-6 0-51 0,-4 0-61 0,-6 0-182 15,0 0-195-15,0-3-285 0</inkml:trace>
  <inkml:trace contextRef="#ctx0" brushRef="#br0" timeOffset="35011.96">6209 4976 323 0,'0'0'681'0,"0"0"-150"15,0 0-164-15,0 0-81 0,0 0-40 16,0 0-27-16,0 0-42 0,0 0-26 0,0 0-22 16,0 0-27-16,-18-5-29 0,18 5-28 15,0 0-26-15,1 0-19 0,1 0 0 16,1 0-16-16,-2 0-22 0,-1 2-20 16,3 1-9-16,0 2 10 0,2-1 41 15,0 2-3-15,1 2 7 0,2-1 11 16,-2-1 0-16,4 0 1 0,-3 0 1 15,1-3 1-15,-1 1-1 0,3-1 0 0,-3-2 12 16,0-1 19-16,2 0 3 0,1 0 0 16,0-3 7-16,3-2-10 0,0-1-20 15,-1-1 4-15,-1 0-15 0,-5-1 19 16,-2-1 27-16,-2 0 17 0,-2-2-42 16,0-4 22-16,-3 0-43 0,-5-6 0 15,0 0-1-15,-4-7-13 0,1-1-23 16,-4-2 34-16,2-1-66 0,-2-1 11 15,-1 2 25-15,-3 5-54 0,3 4 73 0,-3 2 13 16,3 6 32-16,-1 1 48 0,1 2-23 16,-1 1-41-16,5-1-13 0,0 4 13 15,3 0 35-15,3 2 3 0,2-2-10 0,2 1 13 16,2 0 16-16,0-5-38 0,0 1-3 16,3-2-32-16,7-1 0 0,3 1-48 15,9-2-6-15,5 2-28 0,5 0 9 16,4 5 22-16,6 2 10 0,-3 0-64 15,-3 5 12-15,-6 0-73 0,-6 5-40 16,-9 3-126-16,-4 5-151 0,-11 4 19 16,0-4-70-16,-18 9-197 0</inkml:trace>
  <inkml:trace contextRef="#ctx0" brushRef="#br0" timeOffset="35175.1">6026 4827 1334 0,'0'0'595'0,"0"0"-157"15,0 0-51-15,0 0-110 0,0 0-92 16,0 0-102-16,0 0-83 0,0 0-45 16,106-29 29-16,-66 20 16 0,5 0-1 15,-3 3-72-15,-1 0-100 0,-5 3-52 0,-4 0-188 16,-3 3-213-16,-12 0-165 16</inkml:trace>
  <inkml:trace contextRef="#ctx0" brushRef="#br0" timeOffset="35403.23">6524 4874 1429 0,'0'0'624'0,"0"0"-304"0,0 0-103 0,0 0 28 16,0 0-8-16,0 0-61 0,0 0-71 16,-90 48-32-16,76-39-25 0,1 0-48 15,6-3 0-15,-1 3-22 0,3-1-7 16,2 0 1-16,3-1-36 0,0 3-6 15,11-2 19-15,4 3 49 0,5-1 0 16,6-2 0-16,3-2-26 0,2-1-4 0,1-2-68 16,1-3-115-16,-4 0-123 0,-3-3-161 15,-6-1-255-15,11-4-484 0</inkml:trace>
  <inkml:trace contextRef="#ctx0" brushRef="#br0" timeOffset="35629.8">6885 4835 26 0,'0'0'2324'0,"0"0"-1766"0,0 0-181 16,0 0-11-16,0 0-70 0,0 0-173 0,0 0-86 15,0 0-37-15,0 0-22 0,0 0-27 16,0 0 32-16,-20 42 16 0,17-27 2 16,2 2-1-16,-1-2 0 0,2 1-2 15,0-3 1-15,0 0 0 0,3-3-1 16,0 0-57-16,0-2-70 0,0 0-76 15,-2-2-59-15,1-1-13 0,2-1-83 0,-2 0-122 16,3-1-180-16,-2-2-410 0</inkml:trace>
  <inkml:trace contextRef="#ctx0" brushRef="#br0" timeOffset="35869.94">7022 4850 2176 0,'0'0'569'16,"0"0"-255"-16,0 0-71 0,0 0-4 0,0 0 1 15,0 0-64-15,0 0-75 0,0 0-101 16,0 0-59-16,0 0-10 0,0 0 19 16,-68 7-7-16,57 4 16 0,2-4-9 15,5 3 2-15,1-3 10 0,3 0 3 16,0 0-12-16,0 0-10 0,2-1-3 16,5 2 12-16,4-1-16 0,2-1 36 15,4-1-11-15,5 0-44 0,1-2 16 16,5-1-64-16,-1-2-43 0,0 0-97 15,-2 0-133-15,0-2-197 0,-5-1-148 0,5-5-39 0</inkml:trace>
  <inkml:trace contextRef="#ctx0" brushRef="#br0" timeOffset="36102.91">7492 4771 711 0,'0'0'1789'0,"0"0"-1296"15,0 0-211-15,0 0-98 0,0 0-16 0,0 0-98 16,0 0-61-16,0 0-9 0,87-51-34 16,-63 44 2-16,2 2 13 0,-6 2-3 15,-4 0-115-15,-3 3-54 0,-3 0-116 16,-6 3-150-16,-2 3-220 0,-2-1-68 15,-2 8-302-15</inkml:trace>
  <inkml:trace contextRef="#ctx0" brushRef="#br0" timeOffset="36246.06">7594 4839 342 0,'0'0'669'16,"0"0"-129"-16,0 0 29 0,0 0-55 16,0 0-106-16,0 0-158 0,0 0-161 15,0 0-62-15,83-25-27 0,-59 16-1 16,-1 1-1-16,3 0-109 0,-3 0-55 15,-1 2-75-15,-1 1-120 0,-3 1-192 16,-4 1-446-16</inkml:trace>
  <inkml:trace contextRef="#ctx0" brushRef="#br0" timeOffset="37586.98">8772 4598 77 0,'0'0'310'15,"0"0"6"-15,0 0 17 0,0 0-56 16,0 0-66-16,0 0-48 0,0 0-4 15,0 0-6-15,0 0-4 0,0 0-4 0,0 0-5 16,0 0-11-16,-2 0-13 0,-1 0-19 16,2 0-11-16,-2 0-15 0,-1 0-32 15,1-2-36-15,-1-2 29 0,1-1 38 16,-3 0 7-16,3-3 25 0,0 1 20 16,2-1-14-16,-1 0 6 0,2 0-41 15,0 1 31-15,0-1-35 0,3 0-22 16,1 2-47-16,7-1-3 0,3 2-35 15,3 0-34-15,9 3-4 0,2-1 16 16,-1 3 25-16,3 0 19 0,-4 4 1 16,-3 2 2-16,-1 5 13 0,-2 1 0 15,-5 1-6-15,-1 4-35 0,-5-2-7 0,-4 3 0 16,-2-1 4-16,-3 0-10 0,0 0 54 16,-7 1 12-16,-5-3 33 0,-3 3 25 15,-3-1 6-15,-2-1-25 0,0-4-7 16,3 1-3-16,1-2-39 0,6-4 11 15,1-2-10-15,4-1 12 0,2-1-15 0,1-2 0 16,2-1 2-16,0 0 30 0,0 0 49 16,0 0 36-16,3 0-20 15,4 0 23-15,5-4-14 0,6 0-103 0,7-2-3 16,8 0-78-16,7-3-12 0,4 3-31 16,-1 0-20-16,-3-1-67 0,-4 0-65 15,-4 0-28-15,-5 2-85 0,-1-1-137 0,-3-2-248 16,-8 3-400-16</inkml:trace>
  <inkml:trace contextRef="#ctx0" brushRef="#br0" timeOffset="37887.96">9373 4626 1132 0,'0'0'1014'0,"0"0"-478"15,0 0-96-15,0 0-38 0,0 0-23 0,0 0-81 16,0 0-90-16,0 0-78 16,0 0-72-16,0 0-58 0,0 0-53 0,-6-8-30 15,6 12-32-15,-1 2 41 0,-1 2 33 16,2 1 7-16,0 3 6 0,3-2 9 15,7 1 17-15,3 0 2 0,7-1 0 16,2-1 1-16,7-3 40 0,1-2 2 16,0-2-9-16,1-2-18 0,-1 0-14 15,-4-6 23-15,-2-1 28 0,-5-2 2 0,-2-3 32 16,-4-1 0-16,-3-2 5 0,-4-2 40 16,-5 2-12-16,-1-2-32 0,-4 1-39 15,-7 3 6-15,-4-3-55 0,-5 2-15 16,-3 2-31-16,-6 2-12 0,-1 5-43 15,-3 1-49-15,-2 4-60 0,1 1-78 16,2 7-110-16,3 2-48 0,7 2-59 16,1 1-111-16,5 1-199 0,7-4-333 15</inkml:trace>
  <inkml:trace contextRef="#ctx0" brushRef="#br0" timeOffset="38354">9842 4525 300 0,'0'0'2321'0,"0"0"-1772"15,0 0-182-15,0 0-20 0,0 0-80 16,0 0-130-16,0 0-137 0,0 0-37 16,0 0-44-16,0 0-51 0,0 0-47 15,18 12 54-15,-9 2 125 0,1 3 38 16,1 1-1-16,-1 0-34 0,2-1 7 15,-2-2-10-15,-3-1-35 0,0-2-50 16,-4-3-32-16,0-2-35 0,-3-1-23 16,0-2-20-16,0-3 21 0,0-1-35 0,0 0 3 15,-4 0 17-15,-3-1 189 16,2-6 0-16,-2 1-26 0,1-6-10 0,3 1 36 16,0-2 85-16,3-2-1 0,0 0 100 15,0 1 74-15,0 0 37 0,0 1-11 16,3 2-15-16,-1 3-33 0,-1 2 13 15,2 1-53-15,0 4-79 0,0 0-58 0,-2 1-59 16,4 0-19-16,2 0-31 0,6 3-58 16,5 4 14-16,4 2 79 0,7 2 15 15,0-2-28-15,0 3-19 0,-2-1-43 16,-1-4-21-16,-2 1-5 0,-3-3-1 16,0-1-47-16,-1-3-1 0,-4 0-36 15,-1-1-30-15,-1 0-87 0,-4-6-193 16,2-2-171-16,-8 2-28 0,-3-7-52 0</inkml:trace>
  <inkml:trace contextRef="#ctx0" brushRef="#br0" timeOffset="38537.3">10275 4461 673 0,'0'0'521'0,"0"0"52"15,0 0-83-15,0 0-89 0,0 0-64 16,0 0-62-16,0 0 5 0,-16-66-46 16,16 65-11-16,-1 0-56 0,1 1-61 0,0 0-106 15,0 0-59-15,-2 5-79 0,-1 3-60 16,0 3 81-16,-1 6 92 0,1-1 24 15,-2 5 1-15,3-1 13 0,2 0-12 16,0 1-2-16,3-1 0 0,5 1-34 16,1-2-104-16,3-2-52 0,-1-2-67 15,-1 0-127-15,-1-5-220 0,-2-2-416 16</inkml:trace>
  <inkml:trace contextRef="#ctx0" brushRef="#br0" timeOffset="38816.31">10526 4321 2353 0,'0'0'493'0,"0"0"-166"16,0 0-33-16,0 0 60 0,0 0-8 0,0 0-126 16,0 0-220-16,0 0-15 0,0 0-106 15,0 0-80-15,0 0 132 0,0 36 69 16,3-7 47-16,1 8 14 0,2 0 29 15,1 1-28-15,3 1-15 0,-1-3 3 16,-2-4-7-16,3-3-43 0,-4-5-18 16,-2-4-69-16,0-2-22 0,-1-2-14 15,-1-4-37-15,-1-4-61 0,-1-2-55 16,2-2-69-16,-2-2-63 0,1-2-155 16,1 0-61-16,-2-1 263 0,4-8-725 0</inkml:trace>
  <inkml:trace contextRef="#ctx0" brushRef="#br0" timeOffset="39406.42">10692 4519 1935 0,'0'0'554'0,"0"0"-148"0,0 0-35 15,0 0-43-15,0 0-57 0,0 0-111 16,0 0-112-16,0 0-48 0,0 0-15 16,0 0-48-16,0 0-60 0,8 14 61 15,-5-1 62-15,-2 2 48 0,2 2-48 16,-3-3-22-16,0 0-19 0,0-2-13 15,0-3 0-15,0-1 1 0,0-3 11 16,0 0-14-16,0-4-11 0,0 1-19 16,0-2-29-16,0 0 3 0,0 0 26 0,0 0 86 15,0-2 6-15,0-3 81 0,0-2-84 16,2-4 26-16,2-2-29 0,3-1 0 16,-1-5 25-16,4-1 17 0,0 2 31 15,-1 2 7-15,-2 3 18 0,0 4 29 16,-2 3-10-16,-3 3-4 0,1 3-31 15,-3 0-26-15,3 0-56 0,-3 0-78 16,3 3-64-16,2 4-3 0,1 4 129 0,2 1 13 16,1 1 0-16,-1-1-35 0,1 1-6 15,-4-3-13-15,1-1 9 0,-1 0-13 16,-1-2 11-16,0-1-8 0,0-2 26 16,-1-3 3-16,0 1 17 0,-3-2 12 15,2 0 0-15,-1 0 0 0,2 0 26 16,3-1 44-16,1-5-41 0,5-3-29 0,-2-2-35 15,1-4 35-15,4-2-9 0,-4 1 12 16,1 0-3-16,-4 2 16 0,1 3 54 16,-3 2 16-16,2 2 6 0,-2 1 6 15,0-1-16-15,1 2 28 0,-2 0-28 16,0 2 0-16,-2 2-51 0,0 1-31 16,0 0-36-16,0 0-54 0,0 4-18 15,1 5 33-15,2 0 27 0,2 3 14 16,0 3-11-16,-3-2 7 0,1 1 16 15,-3 1-6-15,3-2-17 0,-5-1 4 0,2 0-10 16,1-1 10-16,-1-4-27 0,-1-1-75 16,1-1-72-16,0-3-78 0,1 3-115 15,-1-5-66-15,2 0-176 0</inkml:trace>
  <inkml:trace contextRef="#ctx0" brushRef="#br0" timeOffset="39994.06">11151 4489 1859 0,'0'0'671'16,"0"0"-362"-16,0 0-219 0,0 0-90 15,0 0-122-15,0 0 122 0,0 0 61 16,0 0 42-16,0 0-30 0,32 72-12 16,-25-58-45-16,0-1-16 0,-4-1-6 15,0-3-36-15,-3-1-15 0,0-3-4 0,0-3 22 16,0 1-35-16,0-3 0 0,0 0 3 15,0 0 68-15,-3 0 3 0,3 0 58 16,0 0 3-16,0-4-13 0,0-2-48 16,3-5-54-16,4-3 54 0,-2 0 29 0,-1-4-4 15,4-1 72-15,0-1-14 16,-1 4 10-16,0 0 19 0,-1 5-10 0,0 3 32 16,-1 3-30-16,-2 1-15 0,2 2-23 15,-2 2 7-15,1 0-48 0,-1 0-25 16,5 2-95-16,-2 3 16 0,3 4 76 15,0 0 3-15,-1 2-2 0,-1 0-9 16,-2-2-33-16,-1 1-6 0,-1-2 18 16,0 1-6-16,-2-1 6 0,-1-2 16 15,0-1-22-15,3-2 9 0,-3 0 13 16,0-3 15-16,0 0 1 0,0 0 0 16,0 0 2-16,0 0 37 0,1 0 37 0,-1-4 38 15,3-3-25-15,2-3-51 0,-1-4-36 16,6-3 70-16,-1 0 10 0,2-1 15 15,-2 0-18-15,4 3 0 0,-3 3 5 16,0 2-22-16,0 2 4 0,0 3-29 16,-1 3-37-16,-2-1-3 0,0 2-10 0,-1 1-33 15,0 0-16-15,0 6 49 0,0 3 10 16,0 1-44-16,0 5-6 0,0-2-3 16,-1 1 11-16,0-2 11 0,-2 4 6 15,4-4 2-15,-1 0-21 0,0 0-12 16,0-1-71-16,1-4-18 0,-3-1-59 15,-1-1-35-15,-2-3-38 0,1-1-58 16,-2-1-223-16,0 0-438 0</inkml:trace>
  <inkml:trace contextRef="#ctx0" brushRef="#br0" timeOffset="40294.87">11504 4256 665 0,'0'0'1515'0,"0"0"-1036"0,0 0-203 0,0 0-26 16,0 0-17-16,0 0-43 0,0 0-79 16,0 0-45-16,0 0-66 0,0 0-20 15,0 0-27-15,62-45-16 0,-47 49 9 16,0 5 10-16,1 2 31 0,0 3-31 16,-4 4-45-16,-2 1-20 0,0 1 1 15,-6 0 18-15,-1-2 10 0,-3-3 22 16,0 0 23-16,0-7 10 0,0 2 25 15,0-4 3-15,0-4 16 0,0 1-17 0,0-1 20 16,0-2 39-16,0 0 68 16,7 1 8-16,8-1-3 0,5 0-20 0,10 0-114 15,6 0-70-15,7 1-140 0,4 2-85 16,-1-1-197-16,-12-1-584 0</inkml:trace>
  <inkml:trace contextRef="#ctx0" brushRef="#br0" timeOffset="40492.87">12215 4622 1706 0,'0'0'335'0,"0"0"-173"0,0 0 77 16,0 0-68-16,0 0 29 0,0 0-49 0,0 80-61 15,0-64-19-15,0 1-43 0,-3 0 8 16,-3-1-36-16,0 0-41 0,-2 1-177 15,-3-3-181-15,-4-1-171 0,3-4-444 16</inkml:trace>
  <inkml:trace contextRef="#ctx0" brushRef="#br0" timeOffset="42067.37">13336 4744 68 0,'0'0'662'0,"0"0"-218"0,0 0-171 16,0 0-91-16,0 0-68 0,0 0-46 15,0 0-19-15,0 0-7 0,0 0-16 16,0 4-26-16,4-3 23 0,-1 3 29 15,0-1 29-15,3 2-42 0,-2 0 0 0,2-1 32 16,-3 0-19-16,1 0 3 16,-1 1 0-16,1-2 13 0,3 3-20 0,-2-2 10 15,1 1-9-15,1-3 12 0,2 2 29 16,3-2 58-16,0-1-13 0,5-1-20 16,1 0-41-16,2 0-33 0,0 0-12 15,-3-3 12-15,0-1 7 0,-2 0 3 16,-4-2 31-16,-2-1 36 0,-2 0-8 15,-1-2-6-15,-1-1-19 0,-2-2-13 0,-1-4-21 16,-2 0-7-16,0-4-22 0,0 0-22 16,-2-3-23-16,-4 0 4 0,1-2-22 15,-4 0-69-15,4 1 31 0,-4 0 26 16,2 2 38-16,1 1 14 0,0 2 2 16,0-2 26-16,2 3 24 0,0 3-14 15,1-1-5-15,0 2 27 0,3 3-5 16,0-1-7-16,0 2 10 0,0-1-26 15,5 1 11-15,3 0-42 0,1-2-53 0,2 1-15 16,5-1-15-16,3 0 46 0,3 1-7 16,-1 1 0-16,2 4-32 0,-1 0 1 15,-2 2 34-15,-1 3-60 0,-5 1-33 16,-1 2-140-16,0 8-11 0,-4 0-91 16,-6 4-22-16,-3 3-63 0,-2 2-47 15,-7-4-255-15</inkml:trace>
  <inkml:trace contextRef="#ctx0" brushRef="#br0" timeOffset="42231.35">13558 4568 709 0,'0'0'632'16,"0"0"-27"-16,0 0-149 0,0 0-213 16,0 0-201-16,0 0-41 0,79-20 10 0,-49 14-11 15,-1 0-16-15,-3 2-135 0,-7 2-59 16,-3 0-46-16,-8 2-209 0,-2 0-121 15,-3 0-89-15</inkml:trace>
  <inkml:trace contextRef="#ctx0" brushRef="#br0" timeOffset="42686.02">13784 4654 995 0,'0'0'518'0,"0"0"-76"0,0 0-46 16,0 0-54-16,0 0-130 0,0 0-138 15,0 0-42-15,0 0 4 0,0 0 5 16,0 0-2-16,-16 46-17 0,16-38-22 16,0 2 1-16,0-1 11 0,6 0 2 15,0 2-12-15,5-3 12 0,0-1 18 16,4-1-4-16,0 0 11 0,2-3-37 0,-3-2 1 16,4-1-3-16,-2 0-6 0,-1-4-26 15,-3-2 32-15,1-1 0 0,-3-1 25 16,-1-1-6-16,-1 0 23 0,2-2-17 15,-1-1 4-15,-2-1 28 0,2 3 29 16,-3 1 50-16,-1 1-10 0,-2 4 56 16,-1 2-49-16,-1 0 20 0,-1 2-11 0,0 0-30 15,0 0-20-15,0 0-15 0,2 0-37 16,-2 0-40-16,1 0-52 0,1 6-53 16,2 0-40-16,4 6 53 0,1 2 92 15,4 2 25-15,0 4-7 0,3 1 1 16,-2-2-19-16,-1 0-1 0,-1 1-12 15,-7 0-11-15,1-2-4 0,-6 1 27 16,0-2 1-16,0-1 0 0,-8-1 1 0,-7-1-1 16,-1 0 1-16,-11-1 2 0,-2-4-3 15,-7 1-47-15,-4-3-40 0,0-2-136 16,1-3-47-16,4 1-31 0,5-2-60 16,7-1-109-16,6 0-194 0,8 0-472 15</inkml:trace>
  <inkml:trace contextRef="#ctx0" brushRef="#br0" timeOffset="42958">14595 4611 2187 0,'0'0'694'0,"0"0"-364"16,0 0-59-16,0 0-85 0,0 0-56 15,0 0-96-15,0 0-34 0,0 0-56 16,85-43 31-16,-71 39 12 0,-3 1 12 16,-1 1-43-16,-6 2-115 0,-1 0-82 0,0 0-121 15,-3 5-192-15,2 4-33 16,-2-2 24-16,-2 6-537 0</inkml:trace>
  <inkml:trace contextRef="#ctx0" brushRef="#br0" timeOffset="43100.02">14671 4723 455 0,'0'0'799'0,"0"0"-314"0,0 0-170 16,0 0-127-16,77-27-81 0,-49 21-49 15,2 0-32-15,0-1-26 0,0 2-42 16,-5 0-120-16,-3 0-137 0,-4 0-257 15,-8 0-440-15</inkml:trace>
  <inkml:trace contextRef="#ctx0" brushRef="#br0" timeOffset="45370.04">15372 4483 80 0,'0'0'395'16,"0"0"-59"-16,0 0-66 0,0 0-32 15,0 0-46-15,0 0-20 0,0 0 1 16,0 0-8-16,0 0-3 0,0 0-13 16,0 0-35-16,-5-9-18 0,5 9 11 0,0 0 9 15,0-1 13-15,0-1 21 0,0-1 1 16,0 0-62-16,0-1-25 0,0-1-39 15,0 1-3-15,0-2-22 0,0 1 0 16,5-1 1-16,1 0 34 0,4 0-29 0,2-1-6 16,3 2-51-16,1-1 10 0,3 1-7 15,0 3-3-15,1 0 13 0,-4 2 22 16,0 0-26-16,-2 4-54 0,-2 4-16 16,-1 4 38-16,-2 2 35 0,-1 2 10 15,-3 4 27-15,-5-1 2 0,0 2 7 16,-9 1 44-16,-7 1 29 0,-5-1-28 15,-4 0 22-15,-4 0-20 0,3-4-16 16,-1-3-3-16,6-2-19 0,4-3 7 16,5-2-4-16,3-3-3 0,5 0-16 15,1-1-2-15,1-3 1 0,2-1 1 16,0 2 28-16,0-2 30 0,0 0 50 16,0 0 28-16,0 0-3 0,5-2 3 0,3-2-23 15,8 1-79-15,7-4-34 0,8-2-100 16,7 0-76-16,1-2-21 0,-1 0-28 15,-4 1-44-15,-2 1-97 0,-3-2-152 16,-6 1-304-16,6-3-511 0</inkml:trace>
  <inkml:trace contextRef="#ctx0" brushRef="#br0" timeOffset="45642.1">15774 4470 1997 0,'0'0'706'0,"0"0"-273"0,0 0-63 16,0 0-79-16,0 0-125 0,0 0-74 0,0 0-76 16,0 0-16-16,0 0-3 0,0 0-30 15,35 10-20-15,-16-2 12 0,4 2 26 16,0 2 15-16,4 2-3 0,-4-1 5 16,-3 1-4-16,-4 2-12 0,-1-3-43 15,-4-1-2-15,-2 0-1 0,-2-2-16 0,-3-2 13 16,-4-3-26-16,0 2 35 0,0-5 3 15,-9 2 32-15,-3 1-7 0,-7-2 26 16,-3-1-3-16,-5 0-169 0,0-2-268 16,-1 0-258-16,8 0-453 0</inkml:trace>
  <inkml:trace contextRef="#ctx0" brushRef="#br0" timeOffset="45769.12">15865 4491 774 0,'0'0'417'0,"0"0"-92"16,0 0-100-16,0 0-30 0,0 0-59 15,85-62-136-15,-65 53-6 0,1 2-137 16,2 4-49-16,0-2-133 0,-2 0-33 16,2 4-86-16,0 0-71 0</inkml:trace>
  <inkml:trace contextRef="#ctx0" brushRef="#br0" timeOffset="46035.28">16172 4398 11 0,'0'0'342'0,"0"0"-113"0,0 0-24 16,0 0 0-16,0 0-9 0,0 0 35 0,0 0-10 15,0 0-49-15,0 0-42 0,0 0 88 16,29 54-31-16,-29-44 1 0,0 3-24 15,-1 0-54-15,1 0-30 0,0-1-35 16,1 0-16-16,6 0 22 0,3-1-25 16,0-3-13-16,2 3 19 0,4-5 35 15,0 1 23-15,4-5-7 0,3 1 3 16,3-3-17-16,-2 0-18 0,-1 0-25 16,0-5-25-16,-5-1 43 0,-2-1 19 0,-3-3 35 15,-1 2 19-15,-4-5 33 0,-4-2-5 16,-1 1 32-16,-3 2 3 0,0-3-143 15,-9 2-37-15,-2 2-15 0,-5 1-1 16,-2-1-43-16,-5 4-30 0,-4-1-48 16,1 5-86-16,-1 2-72 0,1 1-114 15,4 4-130-15,4 4-155 0,7-2-392 0</inkml:trace>
  <inkml:trace contextRef="#ctx0" brushRef="#br0" timeOffset="46508.46">16771 4424 2024 0,'0'0'622'0,"0"0"-236"0,0 0-89 15,0 0 1-15,0 0-86 0,0 0-124 16,0 0-88-16,0 0-13 0,0 0-56 15,0 0-60-15,0 0-36 0,-3 10 99 16,3-1 66-16,0 4 25 0,0 1 7 0,2-1-13 16,1 0-19-16,-2 0 0 0,2-2 0 15,-1 0-2-15,-1-4-33 0,-1-2-32 16,0 1-28-16,0-5-68 0,0-1-13 16,0 0-26-16,0 0 38 0,0 0 147 15,0 0 17-15,0-4 91 0,0-4-91 0,0-2-12 16,2-2 12-16,2-1 51 0,3-1 39 15,-1 0 10-15,1-1 35 0,-1 2-4 16,-2 0 12-16,1 4 73 0,-2 2-33 16,0 2-6-16,0 4-42 0,-1 0-50 15,-1 1-42-15,-1 0-43 0,3 0-75 16,0 0-38-16,0 2-6 0,5 3-21 16,4 5 140-16,4-2 88 0,3 4-31 15,1 0-32-15,5 1-22 0,-1-1-3 16,2 0-3-16,-2-2-32 0,-2-2-46 15,0-3-20-15,-4-2 0 0,1-3-33 16,-3 0-98-16,0-3-66 0,-2-4-72 0,-3-4-187 16,-6 4-265-16</inkml:trace>
  <inkml:trace contextRef="#ctx0" brushRef="#br0" timeOffset="46709.33">17162 4274 790 0,'0'0'1045'0,"0"0"-662"16,0 0-31-16,0 0 6 0,0 0-25 15,0 0-107-15,0 0-213 0,0 0-13 16,0 0-61-16,0 0 13 0,-19 7 48 16,11 5 67-16,4 4-16 0,-1 3 6 15,2 1-9-15,0 2-17 0,3 1 1 16,0-3 28-16,0 2-57 0,0-2-3 16,0-4-29-16,0 1-73 0,0-4-47 0,0 1-93 15,3-2-88-15,0-1-173 0,-3-3-266 16,5 1-596-16</inkml:trace>
  <inkml:trace contextRef="#ctx0" brushRef="#br0" timeOffset="46982.34">17342 4309 2251 0,'0'0'620'15,"0"0"-255"-15,0 0-21 0,0 0-3 16,0 0-18-16,0 0-140 0,0 0-183 15,0 0-34-15,0 0-63 0,0 0-61 16,0 0 63-16,-8 35 95 0,6-13 51 16,1 5-1-16,-1 3-7 0,2-1 17 15,0 1-23-15,0-2-21 0,0-1-16 16,0-1 0-16,0-2-16 0,2-2-24 0,-1-4-32 16,1-3-85-16,-2-2-54 0,1-2-29 15,-1-2-49-15,0-4-63 0,0-1-58 16,0 0-173-16,2-4-106 0,-1 0 106 15,-1-2 84-15</inkml:trace>
  <inkml:trace contextRef="#ctx0" brushRef="#br0" timeOffset="47549.26">17420 4521 871 0,'0'0'550'0,"0"0"-79"16,0 0-39-16,0 0-19 0,0 0-40 16,0 0-70-16,0 0-50 0,0 0-38 15,0 0-80-15,0 0-132 0,7-32-3 16,-7 32-69-16,2 4-29 0,-2 1 45 15,1 4 53-15,-1-1 12 0,0 4 10 16,0-2-20-16,0 2 1 0,0 0-3 16,0 0-13-16,0 0 12 0,0-5 0 15,0 1-18-15,0-3-9 0,0-2-1 16,0-2 15-16,0-1 14 0,0 0 28 0,0 0 10 16,0 0 31-16,0 0 22 0,3-4 14 15,3-2-63-15,1-3-42 0,3-3-34 16,3 0 2-16,0-3 7 0,-1 1 6 15,-1 1-13-15,2 2 32 0,-3 3 4 0,-2 1-1 16,0 4 50-16,-4 0-50 0,-1 0 26 16,0 3-7-16,-1 0-22 0,-2 0-31 15,1 0-35-15,2 2-34 0,0 3-11 16,1 1 67-16,0 2 32 0,1 1 9 16,-1 0-32-16,-1-1 16 0,0-1 18 15,-2-1-1-15,2-1-20 0,-1-2 22 16,-1 0 10-16,1-2 12 0,-2-1 13 15,1 0 16-15,-1 0 21 0,2 0 22 16,2 0 45-16,-2-4-1 0,4-1-76 16,3-1-62-16,1-2-28 0,2-2-13 0,-1-2 7 15,3 1 34-15,-2-1-12 0,1 1-13 16,0 0 1-16,-3 1 24 0,-2 4 43 16,0-1 10-16,-2 3-25 0,-3 2-6 15,0 1 19-15,-2 1-41 0,1 0-3 16,-2 0-60-16,2 0-46 0,1 5-52 0,3 2 36 15,0 5 96-15,2 0 26 0,0 0-50 16,0 1-26-16,-2-1-38 0,-2-1-11 16,1-2-15-16,-4 0-81 0,2-1-36 15,-1 1-56-15,-2-2-108 0,2-4-106 16,-2 1-203-16,6-3-45 0</inkml:trace>
  <inkml:trace contextRef="#ctx0" brushRef="#br0" timeOffset="48135.99">17936 4459 1847 0,'0'0'525'0,"0"0"-186"0,0 0-40 15,0 0-59-15,0 0-52 0,0 0-58 0,0 0-130 16,0 0-35-16,0 0-133 0,0 0 2 16,0 0 166-16,-3 34 45 0,-1-20 9 15,0 3-6-15,-2-3-13 0,1 0-7 16,2 0-8-16,-2-5-8 0,4 1-9 15,-1-5 0-15,2-3 16 0,0-1-7 16,0-1-12-16,0 0-13 0,0 0 13 16,0 0 73-16,0-1 28 0,0-1-13 0,3-3-53 15,4-5-35-15,2 1-82 0,2-6 12 16,2 0-15-16,2-2 63 0,0 0 22 16,0 0 11-16,-1 3 24 0,-1 2-9 15,-2 1 2-15,-2 4 20 0,-3 2 40 16,-3 3-31-16,0 0-4 0,-2 1-25 15,1 1-28-15,-1 0-67 0,-1 0-43 16,3 3-4-16,-1 2 6 0,1 2 74 16,2-1 34-16,-1 3 2 0,2 0 17 15,-3-2-19-15,2 0-16 0,-2 1 14 0,0-2-2 16,0-1-18-16,0 1 22 0,-3-4-3 16,3 0 3-16,-3-1 13 0,0-1 22 15,0 0 31-15,2 0 13 0,-2 0 26 16,0 0-7-16,3-1-1 0,0-3 0 15,2-2-78-15,1 1-19 0,4-2 0 0,0-1 8 16,-1-1-8-16,5 0-2 0,-1-1-34 16,-1 1 36-16,-1 1 12 0,-3 2 17 15,-2 4 53-15,-2 1-26 0,-2 1-10 16,1 0-46-16,-3 0-56 0,3 0-41 16,-1 5-26-16,2 2 38 0,3 0 44 15,1 2 39-15,0 0-20 0,-1 2-35 16,-1-4 22-16,2 1-15 0,-2 1-58 15,0-3-41-15,-1 0-59 0,-1 0-45 16,-1-4-68-16,-2 2-116 0,-1-2-151 0,0-1-112 16</inkml:trace>
  <inkml:trace contextRef="#ctx0" brushRef="#br0" timeOffset="48457.5">18240 4242 59 0,'0'0'1239'0,"0"0"-647"0,0 0-177 15,0 0-1-15,0 0-106 0,0 0-81 16,0 0-80-16,0 0-58 0,0 0-38 16,0 0-51-16,0 0-17 0,52-19-24 15,-43 23-23-15,-2 2 7 0,1 3 41 16,-2 0-16-16,-3 1-16 0,0 2 23 0,-1 0-11 15,-1-1 17-15,-1 1-9 16,0-3 28-16,0 0 18 0,2-1-2 0,-2-2-4 16,0-1-10-16,1-2 14 15,-1-1-3-15,4 0 16 0,0 0 32 0,4 0 18 16,3 0 36-16,9 0-5 0,5 1-37 0,4 2-73 16,1-2-69-16,0 1-58 15,-1-2-73-15,-1 2-101 0,-2 0-172 0,-8-1-338 16,12 2-820-16</inkml:trace>
  <inkml:trace contextRef="#ctx0" brushRef="#br0" timeOffset="48601.09">18747 4510 1542 0,'0'0'1037'0,"0"0"-551"16,0 0-72-16,0 0-163 0,0 0-100 15,0 0-108-15,0 0-43 0,0 0-51 0,0 0-84 16,0 0-128-16,0 0-78 0,14-14-241 15,-19 13-786-15</inkml:trace>
  <inkml:trace contextRef="#ctx0" brushRef="#br0" timeOffset="53733.31">5015 6163 875 0,'0'0'290'0,"0"0"-59"16,0 0 107-16,0 0 7 0,0 0-25 15,0 0-39-15,0 0-40 0,0 0-35 16,0 0-12-16,0 0-19 0,-19-12-23 15,19 12-19-15,0 0-35 0,0 0-26 0,0 0-72 16,0 0-19-16,3 5-119 0,-3 3-30 16,3 7 22-16,-3 6 146 0,0 7 0 15,0 4 45-15,0 3-4 0,0-1 7 16,0-2-45-16,0-2 28 0,0-2-18 0,0-2-10 16,0-2-3-16,0-2-31 0,-3-4-45 15,2-2-86-15,-2-1-97 0,-2-2-58 16,1-5-116-16,-2 2 35 0,2-5-187 15,0-3-204-15</inkml:trace>
  <inkml:trace contextRef="#ctx0" brushRef="#br0" timeOffset="53924.03">4939 6270 20 0,'0'0'1949'0,"0"0"-1553"0,0 0-238 0,0 0 16 16,0 0 39-16,0-77-14 0,9 61-68 15,4-4-122-15,10 0-9 0,8-2-77 16,8 3-2-16,7 0-5 0,1 2 58 16,4 5 4-16,-5 5 0 0,0 2-27 0,-9 5-37 15,-5 3-201-15,-7 7-193 0,-11 5-98 16,-4-4-135-16,-11 12-33 0</inkml:trace>
  <inkml:trace contextRef="#ctx0" brushRef="#br0" timeOffset="54224.54">5018 6402 179 0,'0'0'1282'0,"0"0"-755"16,0 0-77-16,0 0-24 0,0 0-215 15,0 0-64-15,0 0-9 0,0 0-138 16,84-18-32-16,-40 6-42 0,8 1-31 16,0 0-10-16,1 3-129 0,-7 1-105 0,-11 3-153 15,-8 2-126-15,-11 2 29 0,-5 0 74 16,-3 0 338-16,-4 0 187 0,-3 0 220 15,1 0 213-15,-2 1-29 0,0 1-124 16,0 1-29-16,0-2-56 0,0 5-26 16,0-1 3-16,0 1 45 0,0 1-68 15,0 1 9-15,0 4-36 0,4 0-9 0,-2 2-14 16,1 0-12-16,2 3-4 0,-2-2-13 16,0 2-22-16,1-3-25 0,1 0-23 15,-2-2-16-15,0-3-109 0,-2-2-41 16,2 0-195-16,1-3-172 0,-1-1-565 15</inkml:trace>
  <inkml:trace contextRef="#ctx0" brushRef="#br0" timeOffset="54363.46">5541 6299 2179 0,'0'0'369'0,"0"0"-266"0,0 0-9 0,0 0-1 15,0 0 26-15,0 0-119 0,0 0-3 0,0 0-197 16,0 0-161-16,0 0-226 15,27-54-109-15,-21 62 21 0</inkml:trace>
  <inkml:trace contextRef="#ctx0" brushRef="#br0" timeOffset="54618.5">5668 6363 29 0,'0'0'421'0,"0"0"-40"16,0 0-32-16,0 0-114 0,0 0-57 16,0 0-34-16,0 0-2 0,0 0-15 15,0 0 0-15,0 0 2 0,0 0 7 16,11 34 13-16,-11-34 44 0,0-6 145 15,0-2-86-15,2-4-217 0,3-2-35 16,1-1 41-16,3 0-22 0,0 1 26 0,3 1-29 16,3 1-13-16,2 0 48 0,1 0-26 15,3 3-24-15,3 1-1 0,4 3-24 16,2 3 21-16,3 1 3 0,-1 1 0 16,-2 1-28-16,-4 5 26 0,-4 6-36 15,-6 1-86-15,-5 2-48 0,-1 1 15 0,-7 0 60 16,0 2-12-16,-3 0-7 0,0-1 3 15,-4-2-90-15,-3 1-21 0,1-3-243 16,0-3-227-16</inkml:trace>
  <inkml:trace contextRef="#ctx0" brushRef="#br0" timeOffset="55053.48">6485 6007 2199 0,'0'0'562'0,"0"0"-267"16,0 0 15-16,0 0 83 0,0 0-126 16,0 0-180-16,0 0-87 0,0 0-92 15,0 0-5-15,0 0 42 0,49 40 55 16,-32-16 32-16,-1 2-4 0,0-1-27 0,-2 2 0 16,0-2 2-16,0-2-1 0,0 1 1 15,-4-5-1-15,0-1-2 0,0-5-10 16,-3-2-6-16,-4-3-21 0,0-2-36 15,-1-3-25-15,-2-2 13 0,0-1 85 16,0 0 53-16,0 0 19 0,-5 0 17 16,1 0 2-16,-4-4-10 0,-1 2-81 0,-3-3-31 15,-5 2 0-15,-5-1-4 0,-4 3 35 16,-4 1 10-16,1 0 33 0,0 0 4 16,2 0 5-16,7 3-19 0,4 1-33 15,2 2-48-15,2 2 4 0,2 1-6 16,1 0 19-16,4 1 6 0,2 1-4 15,1-2 10-15,2 1-19 0,0-3-9 16,2 0 35-16,3 0 12 0,7-2 41 16,2 1 40-16,9-1 17 0,9-5-6 15,10 0-33-15,8 0-59 0,5-8-142 16,4-3-138-16,-4-1-136 0,0-2-183 0,-18 4-551 16,8-7-387-16</inkml:trace>
  <inkml:trace contextRef="#ctx0" brushRef="#br0" timeOffset="56445.96">8737 5843 1744 0,'0'0'493'0,"0"0"-182"16,0 0-92-16,0 0-118 0,0 0-101 15,0 0-103-15,0 0 103 0,0 0 99 16,0 0 19-16,-23 91-12 0,10-61-23 16,-4 4 13-16,1-1-35 0,-1 2-20 0,0 0-6 15,1-2 10-15,0 1-7 0,3-3 22 16,-1-2-28-16,3-3-1 0,1-4-31 16,0-3-3-16,3-3-70 0,1-5-12 15,0-3-49-15,2-3-10 0,1-4-25 16,3-1 2-16,0-2 167 0,0-7-16 15,0-3-1-15,0-5-92 0,4-3-62 0,4-7 39 16,2-6-30-16,6-5-13 0,1-3 42 16,5-5 133-16,1 2 51 0,1 0 99 15,1 5 99-15,-2 6-68 0,-3 5 45 16,-3 4 18-16,-4 6 21 0,-1 3-20 16,-5 2-45-16,4 1-8 0,-3 4-80 0,-1-2-17 15,3 4-35-15,-4 2-20 0,-1 2-16 16,1 0-24-16,2 2-44 0,1 3-46 15,6 7 30-15,4 6-9 0,5 5 50 16,2 6 3-16,2 2 16 0,-1 3 0 16,0 0 0-16,-4 2 0 0,2-3-17 15,-3-1 15-15,0-1 2 0,0-3-19 16,-6-3-37-16,1-1-92 0,-5-3-115 16,-6-2-98-16,-6-2 11 0,-3 1-89 15,-6-8-226-15,-21 4-510 0</inkml:trace>
  <inkml:trace contextRef="#ctx0" brushRef="#br0" timeOffset="56663.31">8694 6270 1471 0,'0'0'504'0,"0"0"-145"0,0 0 16 0,0 0-50 16,0 0-66-16,0 0-62 0,0 0-111 15,0 0-39-15,0 0-47 0,0 0-82 16,52-59 12-16,-22 52 6 0,9-1 29 15,4-1 19-15,5 1-25 0,4 2-83 16,5-3-40-16,2 2-51 0,2 0-49 16,-1 0-73-16,-3 1-39 0,-2 0-50 15,-10-1 26-15,-7-1-27 0,-8 2-69 16</inkml:trace>
  <inkml:trace contextRef="#ctx0" brushRef="#br0" timeOffset="56898.25">9462 6085 780 0,'0'0'710'0,"0"0"-108"0,0 0-275 0,0 0-143 16,0 0-26-16,0 0-26 0,0 0-27 15,0 0-15-15,0 0-7 0,-81-5-6 0,77 8-39 16,4-1-36-16,0 2 16 16,0 2-18-16,0 0-61 0,6 3 61 0,1 2 3 15,5 4 23-15,2-1-7 0,1 4 9 16,0-1 39-16,1-2 13 0,0 1 78 16,-4-1-12-16,-4-1-39 0,-1-2-51 15,-4-3-25-15,-3 1-13 0,0-2-18 16,-1-1-2-16,-8 0-17 0,1-2-6 15,-3-1 13-15,-3-2-48 0,1 0-50 16,-1-2-77-16,1 0-83 0,1-2-72 16,4-3-109-16,0-3-213 0,2 1-397 15,6-6 280-15</inkml:trace>
  <inkml:trace contextRef="#ctx0" brushRef="#br0" timeOffset="57107.19">9654 6048 2210 0,'0'0'669'15,"0"0"-269"-15,0 0-22 0,0 0-16 0,0 0-102 16,0 0-121-16,0 0-70 0,0 0-69 16,0 0 0-16,0 0-72 0,14 4-55 15,-6 5 46-15,0 7 81 0,4-1 11 16,-1 6 10-16,-2-2-19 0,2 1-2 16,-3 2-21-16,-3-3-7 0,1-1-22 15,-3 0-10-15,-2-1-47 0,1-4-91 16,-1-1-154-16,-1-2-66 0,0-2-142 15,-4-3-490-15,-9-4-326 0</inkml:trace>
  <inkml:trace contextRef="#ctx0" brushRef="#br0" timeOffset="57242.99">9676 6239 2353 0,'0'0'657'16,"0"0"-296"-16,0 0-50 0,0 0-81 16,0 0-53-16,0 0-81 0,0 0-96 0,93-70-1 15,-61 61-27-15,3-1-3 16,2 3-22-16,-1 1-111 0,0 1-76 0,-3 0-96 15,0 3-51-15,-4-2-200 0,-7 3-534 16</inkml:trace>
  <inkml:trace contextRef="#ctx0" brushRef="#br0" timeOffset="57415.89">10469 6168 992 0,'0'0'1403'0,"0"0"-939"0,0 0-207 15,0 0-116-15,0 0-46 0,0 0-28 0,0 0 0 16,0 0-16-16,0 0-1 0,-8 79-22 16,-2-62-28-16,1 1-98 0,-4 0-74 15,0 2-125-15,-4-1-118 0,3-4-275 16,-5 5-913-16</inkml:trace>
  <inkml:trace contextRef="#ctx0" brushRef="#br0" timeOffset="58157.08">11266 5803 2070 0,'0'0'424'15,"0"0"-214"-15,0 0-56 0,0 0 36 16,0 0-190-16,0 0-10 0,0 0-199 16,0 0 209-16,0 0 123 0,0 0-62 15,-11 85 20-15,11-60-11 0,4 0-6 16,3-1 19-16,-1-1-61 0,3-2-19 0,1 1 10 15,-1-3-13-15,-1 1-1 0,0 1-72 16,0-3-71-16,-2-2-42 0,-3 0-10 16,-2-3-75-16,-1 0-150 0,0-3-161 15,0-3-147-15,-3-3-17 0</inkml:trace>
  <inkml:trace contextRef="#ctx0" brushRef="#br0" timeOffset="58367.3">11343 5859 2191 0,'0'0'485'0,"0"0"-186"16,0 0-85-16,0 0 3 0,0 0-10 15,0 0-37-15,0 0-170 0,0 0-7 16,81-35 7-16,-56 48 22 0,4 2 6 0,7 3 0 16,2 2 10-16,-2-1-35 0,-1-2-3 15,-4-2-53-15,-8 1-70 0,-3-3-41 16,-4-3-33-16,-6-1-17 15,-1-2-85-15,-5-1-126 0,-1-2-217 0,-1-3-475 16</inkml:trace>
  <inkml:trace contextRef="#ctx0" brushRef="#br0" timeOffset="58550.4">11950 5824 1398 0,'0'0'761'0,"0"0"-309"15,0 0-72-15,0 0-70 0,0 0-78 16,0 0-80-16,0 0-26 0,-90-24-91 15,57 24-22-15,-3 6-13 0,1 2-3 16,-1 3-38-16,2 2 0 0,6 1-3 16,5 2-45-16,3 0-117 0,4 0 12 15,3 0-37-15,6-1-68 0,1-1-92 16,3-1-127-16,2-3-133 0,1-2-437 0</inkml:trace>
  <inkml:trace contextRef="#ctx0" brushRef="#br0" timeOffset="58786.25">11876 5795 401 0,'0'0'1781'0,"0"0"-1299"15,0 0-164-15,0 0 25 0,0 0 22 16,0 0-92-16,0 0-149 0,0 0-124 16,0 0-22-16,0 0-86 0,0 0-40 15,30 7 148-15,-21 15 42 0,1 3 31 16,1 1-20-16,3 2-3 0,-3-2-2 15,2 1-10-15,-1-3-10 0,0 0-27 16,-1-3-1-16,-4 0-28 0,4-2-26 16,-5-2-50-16,1-3-34 0,-1 0-80 15,-1-3-90-15,-2 1-154 0,-2-3-119 0,-1-2-450 16</inkml:trace>
  <inkml:trace contextRef="#ctx0" brushRef="#br0" timeOffset="59245.96">12391 6042 235 0,'0'0'805'15,"0"0"-125"-15,0 0-215 0,0 0-136 0,0 0-103 16,0 0-52-16,0 0-43 0,0 0-15 16,0 0 18-16,0 0-32 0,-8 10-32 15,7-8-19-15,-2 3-13 0,3 0-13 16,0-1-12-16,0 5 9 0,0-2 32 16,0 4-4-16,0 0-3 0,0-1-6 15,0 2-16-15,7-1-6 0,-1 4 3 0,5-1 0 16,3 0 10-16,3 0-1 0,2-1-9 15,4-1 0-15,0-5-3 0,-2-1-3 16,1-4 3-16,-2-2-6 0,0 0 9 16,1-4 15-16,0-5-9 0,3-3-12 15,-3-2-16-15,0-1 0 0,-5 0 0 16,0-2 15-16,-6-1 17 0,-1 0 18 0,-5-4-26 16,-3 1-22-16,1-1 20 0,-2 3-9 15,0 2-13-15,0 3-31 0,-3 4-7 16,0 3-55-16,0 1-87 0,0 4-58 15,-1-2-82-15,-2 4-92 0,2 0-139 16,-3 0-227-16,2 0-423 0</inkml:trace>
  <inkml:trace contextRef="#ctx0" brushRef="#br0" timeOffset="61134.1">12865 6172 624 0,'0'0'586'16,"0"0"-45"-16,0 0-162 0,0 0-35 16,0 0-48-16,0 0-52 0,0 0-32 15,0 0-56-15,0 0-35 0,0 0-17 0,0 0-37 16,1 1-67-16,-1 0-3 0,0 2-67 16,0-1-19-16,0 5 45 0,-3-1 42 15,-4 3 2-15,1 1-16 0,1 1-7 16,-3-1-12-16,1-1-41 0,-1 2-45 15,0-3-62-15,1 0-64 0,3 0-108 16,1-3-147-16,0-2-266 0,3-1-305 16</inkml:trace>
  <inkml:trace contextRef="#ctx0" brushRef="#br0" timeOffset="61427.96">13038 5795 463 0,'0'0'1008'0,"0"0"-582"0,0 0-144 16,0 0 16-16,0 0-5 0,0 0 6 16,0 0-85-16,0 0-29 0,0 0-30 15,0 0-38-15,0 0-45 0,0-35-72 16,0 35-40-16,0 5-39 0,0 2-45 15,0 8 124-15,1 4 7 0,-1 7 31 16,0 3 9-16,2 2-18 0,-2 3-29 16,1-3-16-16,2-2-29 0,0-1-27 15,-2 0-33-15,5-5-61 0,-2-4-89 0,1-1-64 16,-1-4-81-16,3-3-252 0,-3-5-397 16</inkml:trace>
  <inkml:trace contextRef="#ctx0" brushRef="#br0" timeOffset="61628.08">13307 5999 2456 0,'0'0'711'0,"0"0"-316"0,0 0-35 16,0 0-72-16,0 0-129 0,0 0-159 16,0 0-6-16,0 0-69 0,0 0-56 15,0 0 8-15,6 25 89 0,-5-14-10 16,1 3 10-16,-2-1-77 0,0 0-27 15,0-2-75-15,0 0-83 0,0 1-67 16,0-3-43-16,0-2-191 0,0-1-390 0,-9-138 176 16</inkml:trace>
  <inkml:trace contextRef="#ctx0" brushRef="#br0" timeOffset="61763.42">13391 5854 1770 0,'0'0'318'0,"0"0"-227"0,0 0-75 16,0 0 23-16,0 0-39 0,0 0-10 16,0 0-327-16,0 0-336 0,0 0-407 15</inkml:trace>
  <inkml:trace contextRef="#ctx0" brushRef="#br0" timeOffset="62280.59">13519 6065 333 0,'0'0'779'0,"0"0"-268"0,0 0-177 16,0 0-68-16,0 0 13 0,0 0-31 15,0 0-49-15,0 0-22 0,0 0-15 16,0 0-63-16,0 0-45 0,-29-15-52 0,28 7 8 16,1-4 6-16,0-1-16 0,0 2 3 15,3-2 22-15,5 1 4 0,1 1 12 16,1-1-25-16,0 3 9 0,4 1-25 15,0 2-9-15,0 3-48 0,2 0-10 16,-1 3 0-16,0 0 67 0,1 5 26 16,-2 1-26-16,-1 6-30 0,0-1-30 0,-3 2 9 15,-1 0-13-15,-2 1-3 0,-3-3 3 16,2 0 16-16,-4-2-16 0,1-2 25 16,-2-2-6-16,1-3-3 0,-2 0 19 15,0 0-29-15,0-2 23 0,0 0 31 16,0 0 4-16,0-2-3 0,0-4-42 15,0-2-90-15,0-3 38 0,0-3 0 16,1-2 74-16,6-2 23 0,0 0 39 16,2 0 55-16,0 1 67 0,1 1-29 0,1-1 3 15,-2 4 10-15,5-1-36 0,-1 2 31 16,3 2-76-16,0 0-23 0,3 3-22 16,1 2-6-16,-1 3-13 0,2-1 1 15,-1 3 28-15,-2 0-26 0,-1 4 18 16,-4 2-21-16,1 5-28 0,-4 0-14 0,-1 3-2 15,-2 3 43-15,0-2-25 0,-4 1-6 16,-1 1 7-16,-2-3-4 0,0 2-6 16,0-4-35-16,-2 0-62 0,-1 0-99 15,0-4-169-15,-1-1-249 0,4-2-678 0</inkml:trace>
  <inkml:trace contextRef="#ctx0" brushRef="#br0" timeOffset="62432.62">14447 6017 2429 0,'0'0'654'0,"0"0"-281"0,0 0-132 15,0 0-77-15,0 0-73 0,0 0-91 16,0 0-72-16,0 0-162 0,0 0-112 16,0 0-186-16,0 0-670 0,-32 0-364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11 200 4128,'0'0'12,"-1"0"1,1 0 0,0 0-1,0 0 1,0 0 0,-1 0-1,1 0 1,0 0-1,0 0 1,-1 0 0,1 0-1,0 1 1,0-2 0,0 1-1,-1 0 1,1 0-1,0 0 1,0 0 0,-1 0-1,1 0 1,0 0 0,0 0-1,0 0 1,-1 0-1,1 0 1,0 0 0,0-1-1,0 1 1,0 0 0,-1 0-1,1 0 1,0 0-1,0 0 1,0-1 0,0 1-1,0 0 1,-1 0-1,1-1 1,-3-11 1078,3-12 570,2 19-1562,-1 0 1,1 0-1,0 0 0,0 0 1,0 0-1,1 0 1,-1 0-1,1 1 0,0 0 1,1-1-1,-1 1 1,7-6-1,-4 5 54,0 0 0,0 0-1,1 0 1,-1 1 0,1 0 0,0 0 0,14-5-1,-20 8-98,1 1-1,-1 0 0,1 0 0,-1 0 1,1 0-1,0 0 0,-1 0 0,1 0 1,-1 0-1,1 1 0,-1-1 1,1 1-1,-1-1 0,1 1 0,-1-1 1,1 1-1,-1 0 0,2 1 0,0 0 9,0 0-1,-1 0 0,1 0 0,-1 1 0,0-1 0,0 1 1,0-1-1,2 4 0,-1 0-21,0 0-1,0 0 1,-1 0 0,0 0-1,-1 0 1,1 0 0,-1 1-1,0-1 1,-1 1 0,1-1-1,-1 1 1,-1-1 0,1 0-1,-1 1 1,0-1 0,0 0 0,-1 1-1,0-1 1,0 0 0,-1 0-1,1 0 1,-1-1 0,0 1-1,-7 9 1,9-15-32,1 0-7,0 0 0,0 0-1,1 0 1,-1 0 0,0 0 0,0 0-1,0 0 1,0-1 0,0 1 0,0 0-1,1 0 1,-1 0 0,0 0 0,0 0 0,0 0-1,0 0 1,0 0 0,1 0 0,-1 0-1,0 0 1,0 0 0,0 0 0,0 0 0,0 0-1,1 0 1,-1 1 0,0-1 0,0 0-1,0 0 1,0 0 0,0 0 0,0 0 0,1 0-1,-1 0 1,0 0 0,0 0 0,0 0-1,0 1 1,0-1 0,0 0 0,0 0 0,0 0-1,0 0 1,0 0 0,0 0 0,1 1-1,-1-1 1,0 0 0,0 0 0,0 0 0,0 0-1,0 0 1,0 1 0,0-1 0,0 0-1,0 0 1,0 0 0,0 0 0,0 0 0,-1 1-1,1-1 1,0 0 0,0 0 0,0 0-1,0 0 1,0 0 0,4-3 9,0 0 0,0-1 0,-1 0 1,0 0-1,1 0 0,-1-1 0,-1 1 0,1-1 0,-1 1 1,1-1-1,-2 0 0,1 0 0,0 0 0,-1 0 0,1-6 1,11-104 145,-8 101-107,-4 10-10,0 1-1,0 0 1,0 0-1,0-1 1,0 1-1,-1-1 1,1 1-1,-1-1 1,0 1-1,-1-7 1,1 9-11,0 1 9,0 0-3,0 12 48,3 8-55,0 0 0,1 0 0,1-1 0,0 0 0,15 32 0,-18-47-21,0-1 0,0 0 0,1 0 0,-1 0 1,1-1-1,0 1 0,-1 0 0,1-1 1,1 0-1,-1 0 0,0 0 0,0 0 0,5 2 1,46 16 67,-50-19-67,12 6 128,-1-5-1906,-15-2-6469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9T01:25:38.8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1 122 7264,'0'0'137,"0"0"15,0 0 40,0 0 21,0 0 29,3 0-10,-2 0-63,2 16 343,22 34 123,-23-46-572,1 0-1,-1 0 1,1 0 0,1 0-1,-1-1 1,0 1 0,1-1-1,0 0 1,6 4-1,-9-6-28,1 0 4,-1-1-32,0 0-1,0 0 0,0-1 0,0 1 1,0 0-1,0 0 0,0-1 0,0 1 1,0 0-1,-1-1 0,1 1 0,0-1 1,0 1-1,0-1 0,0 1 0,-1-1 1,1 0-1,0 0 0,1-1 0,16-17 57,-16 15-50,4-3-3,-1 0 0,0 0 0,0-1 0,-1 1-1,0-1 1,-1 0 0,1-1 0,-2 1 0,3-9 0,-1-2 104,-1 1 1,-1 0-1,0-28 1,1 41-1368,2 0-5372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customXml" Target="../ink/ink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41.xml"/><Relationship Id="rId18" Type="http://schemas.openxmlformats.org/officeDocument/2006/relationships/image" Target="../media/image59.png"/><Relationship Id="rId26" Type="http://schemas.openxmlformats.org/officeDocument/2006/relationships/image" Target="../media/image63.png"/><Relationship Id="rId3" Type="http://schemas.openxmlformats.org/officeDocument/2006/relationships/customXml" Target="../ink/ink36.xml"/><Relationship Id="rId21" Type="http://schemas.openxmlformats.org/officeDocument/2006/relationships/customXml" Target="../ink/ink45.xml"/><Relationship Id="rId7" Type="http://schemas.openxmlformats.org/officeDocument/2006/relationships/customXml" Target="../ink/ink38.xml"/><Relationship Id="rId12" Type="http://schemas.openxmlformats.org/officeDocument/2006/relationships/image" Target="../media/image56.png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2" Type="http://schemas.openxmlformats.org/officeDocument/2006/relationships/image" Target="../media/image51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40.xml"/><Relationship Id="rId24" Type="http://schemas.openxmlformats.org/officeDocument/2006/relationships/image" Target="../media/image62.png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64.png"/><Relationship Id="rId10" Type="http://schemas.openxmlformats.org/officeDocument/2006/relationships/image" Target="../media/image55.png"/><Relationship Id="rId19" Type="http://schemas.openxmlformats.org/officeDocument/2006/relationships/customXml" Target="../ink/ink44.xml"/><Relationship Id="rId4" Type="http://schemas.openxmlformats.org/officeDocument/2006/relationships/image" Target="../media/image52.png"/><Relationship Id="rId9" Type="http://schemas.openxmlformats.org/officeDocument/2006/relationships/customXml" Target="../ink/ink39.xml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openxmlformats.org/officeDocument/2006/relationships/customXml" Target="../ink/ink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50.xml"/><Relationship Id="rId4" Type="http://schemas.openxmlformats.org/officeDocument/2006/relationships/image" Target="../media/image5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52.xml"/><Relationship Id="rId4" Type="http://schemas.openxmlformats.org/officeDocument/2006/relationships/image" Target="../media/image5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customXml" Target="../ink/ink54.xml"/><Relationship Id="rId4" Type="http://schemas.openxmlformats.org/officeDocument/2006/relationships/image" Target="../media/image5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0.png"/><Relationship Id="rId4" Type="http://schemas.openxmlformats.org/officeDocument/2006/relationships/customXml" Target="../ink/ink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customXml" Target="../ink/ink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customXml" Target="../ink/ink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customXml" Target="../ink/ink6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5" Type="http://schemas.openxmlformats.org/officeDocument/2006/relationships/image" Target="../media/image76.png"/><Relationship Id="rId4" Type="http://schemas.openxmlformats.org/officeDocument/2006/relationships/customXml" Target="../ink/ink6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5" Type="http://schemas.openxmlformats.org/officeDocument/2006/relationships/image" Target="../media/image79.png"/><Relationship Id="rId4" Type="http://schemas.openxmlformats.org/officeDocument/2006/relationships/customXml" Target="../ink/ink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47" Type="http://schemas.openxmlformats.org/officeDocument/2006/relationships/image" Target="../media/image33.png"/><Relationship Id="rId63" Type="http://schemas.openxmlformats.org/officeDocument/2006/relationships/image" Target="../media/image8.png"/><Relationship Id="rId68" Type="http://schemas.openxmlformats.org/officeDocument/2006/relationships/customXml" Target="../ink/ink15.xml"/><Relationship Id="rId84" Type="http://schemas.openxmlformats.org/officeDocument/2006/relationships/customXml" Target="../ink/ink23.xml"/><Relationship Id="rId89" Type="http://schemas.openxmlformats.org/officeDocument/2006/relationships/image" Target="../media/image23.png"/><Relationship Id="rId7" Type="http://schemas.openxmlformats.org/officeDocument/2006/relationships/image" Target="../media/image13.png"/><Relationship Id="rId71" Type="http://schemas.openxmlformats.org/officeDocument/2006/relationships/image" Target="../media/image14.png"/><Relationship Id="rId92" Type="http://schemas.openxmlformats.org/officeDocument/2006/relationships/customXml" Target="../ink/ink27.xml"/><Relationship Id="rId2" Type="http://schemas.openxmlformats.org/officeDocument/2006/relationships/image" Target="../media/image6.png"/><Relationship Id="rId107" Type="http://schemas.openxmlformats.org/officeDocument/2006/relationships/image" Target="../media/image41.png"/><Relationship Id="rId45" Type="http://schemas.openxmlformats.org/officeDocument/2006/relationships/image" Target="../media/image32.png"/><Relationship Id="rId53" Type="http://schemas.openxmlformats.org/officeDocument/2006/relationships/image" Target="../media/image36.png"/><Relationship Id="rId58" Type="http://schemas.openxmlformats.org/officeDocument/2006/relationships/customXml" Target="../ink/ink10.xml"/><Relationship Id="rId66" Type="http://schemas.openxmlformats.org/officeDocument/2006/relationships/customXml" Target="../ink/ink14.xml"/><Relationship Id="rId74" Type="http://schemas.openxmlformats.org/officeDocument/2006/relationships/customXml" Target="../ink/ink18.xml"/><Relationship Id="rId79" Type="http://schemas.openxmlformats.org/officeDocument/2006/relationships/image" Target="../media/image18.png"/><Relationship Id="rId87" Type="http://schemas.openxmlformats.org/officeDocument/2006/relationships/image" Target="../media/image22.png"/><Relationship Id="rId102" Type="http://schemas.openxmlformats.org/officeDocument/2006/relationships/customXml" Target="../ink/ink32.xml"/><Relationship Id="rId5" Type="http://schemas.openxmlformats.org/officeDocument/2006/relationships/image" Target="../media/image12.png"/><Relationship Id="rId61" Type="http://schemas.openxmlformats.org/officeDocument/2006/relationships/image" Target="../media/image40.png"/><Relationship Id="rId82" Type="http://schemas.openxmlformats.org/officeDocument/2006/relationships/customXml" Target="../ink/ink22.xml"/><Relationship Id="rId90" Type="http://schemas.openxmlformats.org/officeDocument/2006/relationships/customXml" Target="../ink/ink26.xml"/><Relationship Id="rId95" Type="http://schemas.openxmlformats.org/officeDocument/2006/relationships/image" Target="../media/image26.png"/><Relationship Id="rId48" Type="http://schemas.openxmlformats.org/officeDocument/2006/relationships/customXml" Target="../ink/ink5.xml"/><Relationship Id="rId56" Type="http://schemas.openxmlformats.org/officeDocument/2006/relationships/customXml" Target="../ink/ink9.xml"/><Relationship Id="rId64" Type="http://schemas.openxmlformats.org/officeDocument/2006/relationships/customXml" Target="../ink/ink13.xml"/><Relationship Id="rId69" Type="http://schemas.openxmlformats.org/officeDocument/2006/relationships/image" Target="../media/image11.png"/><Relationship Id="rId77" Type="http://schemas.openxmlformats.org/officeDocument/2006/relationships/image" Target="../media/image17.png"/><Relationship Id="rId100" Type="http://schemas.openxmlformats.org/officeDocument/2006/relationships/customXml" Target="../ink/ink31.xml"/><Relationship Id="rId105" Type="http://schemas.openxmlformats.org/officeDocument/2006/relationships/image" Target="../media/image31.png"/><Relationship Id="rId8" Type="http://schemas.openxmlformats.org/officeDocument/2006/relationships/customXml" Target="../ink/ink3.xml"/><Relationship Id="rId51" Type="http://schemas.openxmlformats.org/officeDocument/2006/relationships/image" Target="../media/image35.png"/><Relationship Id="rId72" Type="http://schemas.openxmlformats.org/officeDocument/2006/relationships/customXml" Target="../ink/ink17.xml"/><Relationship Id="rId80" Type="http://schemas.openxmlformats.org/officeDocument/2006/relationships/customXml" Target="../ink/ink21.xml"/><Relationship Id="rId85" Type="http://schemas.openxmlformats.org/officeDocument/2006/relationships/image" Target="../media/image21.png"/><Relationship Id="rId93" Type="http://schemas.openxmlformats.org/officeDocument/2006/relationships/image" Target="../media/image25.png"/><Relationship Id="rId98" Type="http://schemas.openxmlformats.org/officeDocument/2006/relationships/customXml" Target="../ink/ink30.xml"/><Relationship Id="rId3" Type="http://schemas.openxmlformats.org/officeDocument/2006/relationships/image" Target="../media/image7.png"/><Relationship Id="rId46" Type="http://schemas.openxmlformats.org/officeDocument/2006/relationships/customXml" Target="../ink/ink4.xml"/><Relationship Id="rId59" Type="http://schemas.openxmlformats.org/officeDocument/2006/relationships/image" Target="../media/image39.png"/><Relationship Id="rId67" Type="http://schemas.openxmlformats.org/officeDocument/2006/relationships/image" Target="../media/image10.png"/><Relationship Id="rId103" Type="http://schemas.openxmlformats.org/officeDocument/2006/relationships/image" Target="../media/image30.png"/><Relationship Id="rId108" Type="http://schemas.openxmlformats.org/officeDocument/2006/relationships/image" Target="../media/image42.png"/><Relationship Id="rId54" Type="http://schemas.openxmlformats.org/officeDocument/2006/relationships/customXml" Target="../ink/ink8.xml"/><Relationship Id="rId62" Type="http://schemas.openxmlformats.org/officeDocument/2006/relationships/customXml" Target="../ink/ink12.xml"/><Relationship Id="rId70" Type="http://schemas.openxmlformats.org/officeDocument/2006/relationships/customXml" Target="../ink/ink16.xml"/><Relationship Id="rId75" Type="http://schemas.openxmlformats.org/officeDocument/2006/relationships/image" Target="../media/image16.png"/><Relationship Id="rId83" Type="http://schemas.openxmlformats.org/officeDocument/2006/relationships/image" Target="../media/image20.png"/><Relationship Id="rId88" Type="http://schemas.openxmlformats.org/officeDocument/2006/relationships/customXml" Target="../ink/ink25.xml"/><Relationship Id="rId91" Type="http://schemas.openxmlformats.org/officeDocument/2006/relationships/image" Target="../media/image24.png"/><Relationship Id="rId96" Type="http://schemas.openxmlformats.org/officeDocument/2006/relationships/customXml" Target="../ink/ink29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49" Type="http://schemas.openxmlformats.org/officeDocument/2006/relationships/image" Target="../media/image34.png"/><Relationship Id="rId57" Type="http://schemas.openxmlformats.org/officeDocument/2006/relationships/image" Target="../media/image38.png"/><Relationship Id="rId106" Type="http://schemas.openxmlformats.org/officeDocument/2006/relationships/customXml" Target="../ink/ink34.xml"/><Relationship Id="rId52" Type="http://schemas.openxmlformats.org/officeDocument/2006/relationships/customXml" Target="../ink/ink7.xml"/><Relationship Id="rId60" Type="http://schemas.openxmlformats.org/officeDocument/2006/relationships/customXml" Target="../ink/ink11.xml"/><Relationship Id="rId65" Type="http://schemas.openxmlformats.org/officeDocument/2006/relationships/image" Target="../media/image9.png"/><Relationship Id="rId73" Type="http://schemas.openxmlformats.org/officeDocument/2006/relationships/image" Target="../media/image15.png"/><Relationship Id="rId78" Type="http://schemas.openxmlformats.org/officeDocument/2006/relationships/customXml" Target="../ink/ink20.xml"/><Relationship Id="rId81" Type="http://schemas.openxmlformats.org/officeDocument/2006/relationships/image" Target="../media/image19.png"/><Relationship Id="rId86" Type="http://schemas.openxmlformats.org/officeDocument/2006/relationships/customXml" Target="../ink/ink24.xml"/><Relationship Id="rId94" Type="http://schemas.openxmlformats.org/officeDocument/2006/relationships/customXml" Target="../ink/ink28.xml"/><Relationship Id="rId99" Type="http://schemas.openxmlformats.org/officeDocument/2006/relationships/image" Target="../media/image28.png"/><Relationship Id="rId101" Type="http://schemas.openxmlformats.org/officeDocument/2006/relationships/image" Target="../media/image29.png"/><Relationship Id="rId4" Type="http://schemas.openxmlformats.org/officeDocument/2006/relationships/customXml" Target="../ink/ink1.xml"/><Relationship Id="rId50" Type="http://schemas.openxmlformats.org/officeDocument/2006/relationships/customXml" Target="../ink/ink6.xml"/><Relationship Id="rId55" Type="http://schemas.openxmlformats.org/officeDocument/2006/relationships/image" Target="../media/image37.png"/><Relationship Id="rId76" Type="http://schemas.openxmlformats.org/officeDocument/2006/relationships/customXml" Target="../ink/ink19.xml"/><Relationship Id="rId97" Type="http://schemas.openxmlformats.org/officeDocument/2006/relationships/image" Target="../media/image27.png"/><Relationship Id="rId104" Type="http://schemas.openxmlformats.org/officeDocument/2006/relationships/customXml" Target="../ink/ink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Reinforced concrete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Doubly Reinforced Beams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0594BC-949D-460D-9D6A-05F90C0961C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47725" y="609018"/>
                <a:ext cx="9858375" cy="1828800"/>
              </a:xfrm>
            </p:spPr>
            <p:txBody>
              <a:bodyPr/>
              <a:lstStyle/>
              <a:p>
                <a:r>
                  <a:rPr lang="en-IN" dirty="0"/>
                  <a:t>For convenience, the stress in compression steel is tabulated for different values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den>
                    </m:f>
                  </m:oMath>
                </a14:m>
                <a:r>
                  <a:rPr lang="en-IN" dirty="0"/>
                  <a:t> corresponding to different grades of steel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0594BC-949D-460D-9D6A-05F90C096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47725" y="609018"/>
                <a:ext cx="9858375" cy="1828800"/>
              </a:xfrm>
              <a:blipFill>
                <a:blip r:embed="rId2"/>
                <a:stretch>
                  <a:fillRect l="-618" t="-27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1E1CCB27-15CD-43BF-9BB3-D385CEA5D7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309278"/>
                  </p:ext>
                </p:extLst>
              </p:nvPr>
            </p:nvGraphicFramePr>
            <p:xfrm>
              <a:off x="1143000" y="2181225"/>
              <a:ext cx="9753600" cy="3733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0720">
                      <a:extLst>
                        <a:ext uri="{9D8B030D-6E8A-4147-A177-3AD203B41FA5}">
                          <a16:colId xmlns:a16="http://schemas.microsoft.com/office/drawing/2014/main" val="831232609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4291546368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2016424223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2929752583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725085196"/>
                        </a:ext>
                      </a:extLst>
                    </a:gridCol>
                  </a:tblGrid>
                  <a:tr h="746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Grade of steel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dirty="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𝑚𝑚</m:t>
                                      </m:r>
                                    </m:e>
                                    <m:sup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num>
                                  <m:den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6690217"/>
                      </a:ext>
                    </a:extLst>
                  </a:tr>
                  <a:tr h="746760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4031259"/>
                      </a:ext>
                    </a:extLst>
                  </a:tr>
                  <a:tr h="7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9662333"/>
                      </a:ext>
                    </a:extLst>
                  </a:tr>
                  <a:tr h="7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543599"/>
                      </a:ext>
                    </a:extLst>
                  </a:tr>
                  <a:tr h="7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498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1E1CCB27-15CD-43BF-9BB3-D385CEA5D7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0309278"/>
                  </p:ext>
                </p:extLst>
              </p:nvPr>
            </p:nvGraphicFramePr>
            <p:xfrm>
              <a:off x="1143000" y="2181225"/>
              <a:ext cx="9753600" cy="3733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0720">
                      <a:extLst>
                        <a:ext uri="{9D8B030D-6E8A-4147-A177-3AD203B41FA5}">
                          <a16:colId xmlns:a16="http://schemas.microsoft.com/office/drawing/2014/main" val="831232609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4291546368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2016424223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2929752583"/>
                        </a:ext>
                      </a:extLst>
                    </a:gridCol>
                    <a:gridCol w="1950720">
                      <a:extLst>
                        <a:ext uri="{9D8B030D-6E8A-4147-A177-3AD203B41FA5}">
                          <a16:colId xmlns:a16="http://schemas.microsoft.com/office/drawing/2014/main" val="725085196"/>
                        </a:ext>
                      </a:extLst>
                    </a:gridCol>
                  </a:tblGrid>
                  <a:tr h="74676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3" t="-28455" r="-401563" b="-150407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059" t="-56911" r="-312" b="-40081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6690217"/>
                      </a:ext>
                    </a:extLst>
                  </a:tr>
                  <a:tr h="746760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4031259"/>
                      </a:ext>
                    </a:extLst>
                  </a:tr>
                  <a:tr h="7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217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9662333"/>
                      </a:ext>
                    </a:extLst>
                  </a:tr>
                  <a:tr h="7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1543599"/>
                      </a:ext>
                    </a:extLst>
                  </a:tr>
                  <a:tr h="746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412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370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74981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7F8E13-E291-41F7-9E26-FB2E9ECED7B3}"/>
                  </a:ext>
                </a:extLst>
              </p14:cNvPr>
              <p14:cNvContentPartPr/>
              <p14:nvPr/>
            </p14:nvContentPartPr>
            <p14:xfrm>
              <a:off x="3545355" y="4255410"/>
              <a:ext cx="914760" cy="63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7F8E13-E291-41F7-9E26-FB2E9ECED7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1035" y="4251090"/>
                <a:ext cx="923400" cy="6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093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Reinforced concrete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Doubly Reinforced Beams</a:t>
            </a:r>
          </a:p>
        </p:txBody>
      </p:sp>
    </p:spTree>
    <p:extLst>
      <p:ext uri="{BB962C8B-B14F-4D97-AF65-F5344CB8AC3E}">
        <p14:creationId xmlns:p14="http://schemas.microsoft.com/office/powerpoint/2010/main" val="2692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C236F-7531-4696-BE49-A80948775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</p:spPr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en-IN" dirty="0"/>
                  <a:t>b= 250 mm, d= 450mm, d’=50mm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=402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=1964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 </m:t>
                    </m:r>
                    <m:f>
                      <m:fPr>
                        <m:type m:val="li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250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C236F-7531-4696-BE49-A80948775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  <a:blipFill>
                <a:blip r:embed="rId2"/>
                <a:stretch>
                  <a:fillRect l="-895" t="-16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D6BA2D6-57A9-4069-B68B-ED15E5AFD054}"/>
              </a:ext>
            </a:extLst>
          </p:cNvPr>
          <p:cNvSpPr/>
          <p:nvPr/>
        </p:nvSpPr>
        <p:spPr>
          <a:xfrm>
            <a:off x="9473922" y="672969"/>
            <a:ext cx="100965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62EE36-1722-4DBC-9762-AC2C96C12C4D}"/>
              </a:ext>
            </a:extLst>
          </p:cNvPr>
          <p:cNvSpPr/>
          <p:nvPr/>
        </p:nvSpPr>
        <p:spPr>
          <a:xfrm>
            <a:off x="95501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BE5A8B-1E17-4A52-B41F-A7579DB021C5}"/>
              </a:ext>
            </a:extLst>
          </p:cNvPr>
          <p:cNvSpPr/>
          <p:nvPr/>
        </p:nvSpPr>
        <p:spPr>
          <a:xfrm>
            <a:off x="98549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C9D9E4-20B8-4DF6-8C8F-EB5E7064069E}"/>
              </a:ext>
            </a:extLst>
          </p:cNvPr>
          <p:cNvSpPr/>
          <p:nvPr/>
        </p:nvSpPr>
        <p:spPr>
          <a:xfrm>
            <a:off x="10150197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3C298-A2D7-4913-BA7D-B2A9A5515327}"/>
              </a:ext>
            </a:extLst>
          </p:cNvPr>
          <p:cNvSpPr txBox="1"/>
          <p:nvPr/>
        </p:nvSpPr>
        <p:spPr>
          <a:xfrm>
            <a:off x="8939675" y="11455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95B7B-2A89-4229-B6F5-834B5CE9D6B3}"/>
              </a:ext>
            </a:extLst>
          </p:cNvPr>
          <p:cNvCxnSpPr/>
          <p:nvPr/>
        </p:nvCxnSpPr>
        <p:spPr>
          <a:xfrm>
            <a:off x="10578823" y="6729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A4593C-F296-4471-94C9-8BFD4A6B357D}"/>
              </a:ext>
            </a:extLst>
          </p:cNvPr>
          <p:cNvCxnSpPr/>
          <p:nvPr/>
        </p:nvCxnSpPr>
        <p:spPr>
          <a:xfrm>
            <a:off x="10578823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232F2BC-B2BB-47BB-B047-58DDAFA2AD12}"/>
              </a:ext>
            </a:extLst>
          </p:cNvPr>
          <p:cNvSpPr/>
          <p:nvPr/>
        </p:nvSpPr>
        <p:spPr>
          <a:xfrm>
            <a:off x="9540245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48332-799B-4F4C-8591-9362B6EFE04E}"/>
              </a:ext>
            </a:extLst>
          </p:cNvPr>
          <p:cNvSpPr/>
          <p:nvPr/>
        </p:nvSpPr>
        <p:spPr>
          <a:xfrm>
            <a:off x="10140320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E85FEB-0DB7-4AE8-8344-04D3E6AAF1E0}"/>
              </a:ext>
            </a:extLst>
          </p:cNvPr>
          <p:cNvCxnSpPr/>
          <p:nvPr/>
        </p:nvCxnSpPr>
        <p:spPr>
          <a:xfrm>
            <a:off x="10588348" y="853944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B3CF35-4638-44F4-9A19-595C87E74383}"/>
              </a:ext>
            </a:extLst>
          </p:cNvPr>
          <p:cNvCxnSpPr/>
          <p:nvPr/>
        </p:nvCxnSpPr>
        <p:spPr>
          <a:xfrm>
            <a:off x="9235895" y="676151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5D00FF-AA9C-460C-B592-0F185DC01AD9}"/>
              </a:ext>
            </a:extLst>
          </p:cNvPr>
          <p:cNvCxnSpPr/>
          <p:nvPr/>
        </p:nvCxnSpPr>
        <p:spPr>
          <a:xfrm>
            <a:off x="9235895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AF1DDE-30EC-4766-9D50-4EA4638DF43C}"/>
              </a:ext>
            </a:extLst>
          </p:cNvPr>
          <p:cNvCxnSpPr>
            <a:cxnSpLocks/>
          </p:cNvCxnSpPr>
          <p:nvPr/>
        </p:nvCxnSpPr>
        <p:spPr>
          <a:xfrm>
            <a:off x="9340573" y="669262"/>
            <a:ext cx="0" cy="110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789096-F868-430F-BF45-9865A3B305A6}"/>
              </a:ext>
            </a:extLst>
          </p:cNvPr>
          <p:cNvCxnSpPr/>
          <p:nvPr/>
        </p:nvCxnSpPr>
        <p:spPr>
          <a:xfrm>
            <a:off x="10674073" y="674041"/>
            <a:ext cx="0" cy="1085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1B320D-732F-4CAB-9B6F-5A123B02CA57}"/>
              </a:ext>
            </a:extLst>
          </p:cNvPr>
          <p:cNvSpPr txBox="1"/>
          <p:nvPr/>
        </p:nvSpPr>
        <p:spPr>
          <a:xfrm>
            <a:off x="10719906" y="56415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D3521-BE58-4CE5-B144-CE0432F0DAF6}"/>
              </a:ext>
            </a:extLst>
          </p:cNvPr>
          <p:cNvSpPr txBox="1"/>
          <p:nvPr/>
        </p:nvSpPr>
        <p:spPr>
          <a:xfrm>
            <a:off x="10652967" y="111480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 – d’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6CAD6-52DE-4FD5-B9FC-96391B4A6AA1}"/>
              </a:ext>
            </a:extLst>
          </p:cNvPr>
          <p:cNvSpPr txBox="1"/>
          <p:nvPr/>
        </p:nvSpPr>
        <p:spPr>
          <a:xfrm>
            <a:off x="6096000" y="2676941"/>
            <a:ext cx="487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 bars of 16 mm as compression reinforcement</a:t>
            </a:r>
          </a:p>
          <a:p>
            <a:r>
              <a:rPr lang="en-IN" dirty="0"/>
              <a:t>4 bars of 25 mm as tensile reinforcement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1837E7-E33F-4E35-A88E-764889C2F606}"/>
                  </a:ext>
                </a:extLst>
              </p14:cNvPr>
              <p14:cNvContentPartPr/>
              <p14:nvPr/>
            </p14:nvContentPartPr>
            <p14:xfrm>
              <a:off x="1008435" y="1268850"/>
              <a:ext cx="1329480" cy="7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1837E7-E33F-4E35-A88E-764889C2F6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115" y="1264530"/>
                <a:ext cx="13381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8D2847-B4E3-46FE-9BBF-8B5D78F650C0}"/>
                  </a:ext>
                </a:extLst>
              </p14:cNvPr>
              <p14:cNvContentPartPr/>
              <p14:nvPr/>
            </p14:nvContentPartPr>
            <p14:xfrm>
              <a:off x="3546795" y="1182450"/>
              <a:ext cx="1388880" cy="21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8D2847-B4E3-46FE-9BBF-8B5D78F650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2475" y="1178130"/>
                <a:ext cx="1397520" cy="22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802D816-C332-454A-BF97-DA791E6F177F}"/>
              </a:ext>
            </a:extLst>
          </p:cNvPr>
          <p:cNvGrpSpPr/>
          <p:nvPr/>
        </p:nvGrpSpPr>
        <p:grpSpPr>
          <a:xfrm>
            <a:off x="836715" y="1852050"/>
            <a:ext cx="3507480" cy="426960"/>
            <a:chOff x="836715" y="1852050"/>
            <a:chExt cx="350748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03E8B0C-B3B9-4486-8156-0DE6F4AAA844}"/>
                    </a:ext>
                  </a:extLst>
                </p14:cNvPr>
                <p14:cNvContentPartPr/>
                <p14:nvPr/>
              </p14:nvContentPartPr>
              <p14:xfrm>
                <a:off x="836715" y="1852050"/>
                <a:ext cx="1527840" cy="264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03E8B0C-B3B9-4486-8156-0DE6F4AAA8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2395" y="1847730"/>
                  <a:ext cx="1536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7211F9-CFB5-452F-811E-86FD0FE9BF98}"/>
                    </a:ext>
                  </a:extLst>
                </p14:cNvPr>
                <p14:cNvContentPartPr/>
                <p14:nvPr/>
              </p14:nvContentPartPr>
              <p14:xfrm>
                <a:off x="3295875" y="2196930"/>
                <a:ext cx="1048320" cy="8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7211F9-CFB5-452F-811E-86FD0FE9BF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1555" y="2192610"/>
                  <a:ext cx="10569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BAF8EB-85DC-4738-B3B7-9B73E486D727}"/>
              </a:ext>
            </a:extLst>
          </p:cNvPr>
          <p:cNvGrpSpPr/>
          <p:nvPr/>
        </p:nvGrpSpPr>
        <p:grpSpPr>
          <a:xfrm>
            <a:off x="1410915" y="2849970"/>
            <a:ext cx="1381680" cy="1004400"/>
            <a:chOff x="1410915" y="2849970"/>
            <a:chExt cx="1381680" cy="10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9298A9-52B7-49C5-81CA-9137986699B0}"/>
                    </a:ext>
                  </a:extLst>
                </p14:cNvPr>
                <p14:cNvContentPartPr/>
                <p14:nvPr/>
              </p14:nvContentPartPr>
              <p14:xfrm>
                <a:off x="1433955" y="3160650"/>
                <a:ext cx="96840" cy="693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9298A9-52B7-49C5-81CA-9137986699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29635" y="3156330"/>
                  <a:ext cx="10548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86E833-68A0-4616-AAD2-1399D09263DA}"/>
                    </a:ext>
                  </a:extLst>
                </p14:cNvPr>
                <p14:cNvContentPartPr/>
                <p14:nvPr/>
              </p14:nvContentPartPr>
              <p14:xfrm>
                <a:off x="1410915" y="3093690"/>
                <a:ext cx="12240" cy="2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86E833-68A0-4616-AAD2-1399D09263D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06595" y="3089370"/>
                  <a:ext cx="2088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3497D5-B510-4B7E-9489-F812582681A8}"/>
                    </a:ext>
                  </a:extLst>
                </p14:cNvPr>
                <p14:cNvContentPartPr/>
                <p14:nvPr/>
              </p14:nvContentPartPr>
              <p14:xfrm>
                <a:off x="1608555" y="2869410"/>
                <a:ext cx="300240" cy="35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3497D5-B510-4B7E-9489-F812582681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04235" y="2865090"/>
                  <a:ext cx="3088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C8EEF4-AE06-4A33-BA86-609FD82A6553}"/>
                    </a:ext>
                  </a:extLst>
                </p14:cNvPr>
                <p14:cNvContentPartPr/>
                <p14:nvPr/>
              </p14:nvContentPartPr>
              <p14:xfrm>
                <a:off x="1674075" y="3078570"/>
                <a:ext cx="67680" cy="9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C8EEF4-AE06-4A33-BA86-609FD82A655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9755" y="3074250"/>
                  <a:ext cx="76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EC920D9-F7A7-489F-98EF-4A9C666E8819}"/>
                    </a:ext>
                  </a:extLst>
                </p14:cNvPr>
                <p14:cNvContentPartPr/>
                <p14:nvPr/>
              </p14:nvContentPartPr>
              <p14:xfrm>
                <a:off x="1836795" y="2899290"/>
                <a:ext cx="220680" cy="678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EC920D9-F7A7-489F-98EF-4A9C666E88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32475" y="2894970"/>
                  <a:ext cx="22932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07ED25-AD2F-4E53-9A07-DC145E7DFA72}"/>
                    </a:ext>
                  </a:extLst>
                </p14:cNvPr>
                <p14:cNvContentPartPr/>
                <p14:nvPr/>
              </p14:nvContentPartPr>
              <p14:xfrm>
                <a:off x="1521075" y="2849970"/>
                <a:ext cx="465120" cy="628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07ED25-AD2F-4E53-9A07-DC145E7DFA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6755" y="2845650"/>
                  <a:ext cx="47376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C74B251-CF1D-4567-BDD9-B5DB4100566E}"/>
                    </a:ext>
                  </a:extLst>
                </p14:cNvPr>
                <p14:cNvContentPartPr/>
                <p14:nvPr/>
              </p14:nvContentPartPr>
              <p14:xfrm>
                <a:off x="2246475" y="3213930"/>
                <a:ext cx="147240" cy="26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C74B251-CF1D-4567-BDD9-B5DB4100566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42155" y="3209610"/>
                  <a:ext cx="155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BF9F5A-F179-451E-ADF9-D00E4AFC8EAF}"/>
                    </a:ext>
                  </a:extLst>
                </p14:cNvPr>
                <p14:cNvContentPartPr/>
                <p14:nvPr/>
              </p14:nvContentPartPr>
              <p14:xfrm>
                <a:off x="2683875" y="2874090"/>
                <a:ext cx="93240" cy="86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BF9F5A-F179-451E-ADF9-D00E4AFC8E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79555" y="2869770"/>
                  <a:ext cx="10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62ACFFC-25C0-48DA-B897-6F16403B39B0}"/>
                    </a:ext>
                  </a:extLst>
                </p14:cNvPr>
                <p14:cNvContentPartPr/>
                <p14:nvPr/>
              </p14:nvContentPartPr>
              <p14:xfrm>
                <a:off x="2702955" y="3070290"/>
                <a:ext cx="89640" cy="6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62ACFFC-25C0-48DA-B897-6F16403B39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98635" y="3065970"/>
                  <a:ext cx="98280" cy="6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527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8A22F2B-0E36-41F6-ACDA-A9E640CBF5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</p:spPr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en-IN" dirty="0"/>
                  <a:t>b= 250 mm, d= 450mm, d’=50mm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=402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=1964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 </m:t>
                    </m:r>
                    <m:f>
                      <m:fPr>
                        <m:type m:val="li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250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Stress in compression steel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=700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Equating total compression to total tension</a:t>
                </a:r>
              </a:p>
              <a:p>
                <a:pPr marL="0" indent="0">
                  <a:buNone/>
                </a:pPr>
                <a:r>
                  <a:rPr lang="en-IN" dirty="0"/>
                  <a:t>= 0.36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=0.87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0.36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20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250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402 = 0.87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250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1964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8A22F2B-0E36-41F6-ACDA-A9E640CBF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  <a:blipFill>
                <a:blip r:embed="rId2"/>
                <a:stretch>
                  <a:fillRect l="-895" t="-16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3D48827-9D66-4885-9B9C-1CFA56BE2C52}"/>
              </a:ext>
            </a:extLst>
          </p:cNvPr>
          <p:cNvSpPr/>
          <p:nvPr/>
        </p:nvSpPr>
        <p:spPr>
          <a:xfrm>
            <a:off x="9473922" y="672969"/>
            <a:ext cx="100965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5E9379-78AC-486E-A8D6-A05E7EF8EA1A}"/>
              </a:ext>
            </a:extLst>
          </p:cNvPr>
          <p:cNvSpPr/>
          <p:nvPr/>
        </p:nvSpPr>
        <p:spPr>
          <a:xfrm>
            <a:off x="95501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DFBF91-8A0A-499C-A4EB-AE2AB4A66036}"/>
              </a:ext>
            </a:extLst>
          </p:cNvPr>
          <p:cNvSpPr/>
          <p:nvPr/>
        </p:nvSpPr>
        <p:spPr>
          <a:xfrm>
            <a:off x="98549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EC2320-7281-4FA5-BF85-C2CF2E8523A6}"/>
              </a:ext>
            </a:extLst>
          </p:cNvPr>
          <p:cNvSpPr/>
          <p:nvPr/>
        </p:nvSpPr>
        <p:spPr>
          <a:xfrm>
            <a:off x="10150197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67745B-EDAA-4539-AAE2-AD5CABA34C88}"/>
              </a:ext>
            </a:extLst>
          </p:cNvPr>
          <p:cNvSpPr txBox="1"/>
          <p:nvPr/>
        </p:nvSpPr>
        <p:spPr>
          <a:xfrm>
            <a:off x="8939675" y="11455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07EEBB-6A62-4021-A650-648564D33694}"/>
              </a:ext>
            </a:extLst>
          </p:cNvPr>
          <p:cNvCxnSpPr/>
          <p:nvPr/>
        </p:nvCxnSpPr>
        <p:spPr>
          <a:xfrm>
            <a:off x="10578823" y="6729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A9410B-4EAF-4B71-AD49-9835613F3E4F}"/>
              </a:ext>
            </a:extLst>
          </p:cNvPr>
          <p:cNvCxnSpPr/>
          <p:nvPr/>
        </p:nvCxnSpPr>
        <p:spPr>
          <a:xfrm>
            <a:off x="10578823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1A22FAE-66D8-42FA-A5B3-CDF350E77010}"/>
              </a:ext>
            </a:extLst>
          </p:cNvPr>
          <p:cNvSpPr/>
          <p:nvPr/>
        </p:nvSpPr>
        <p:spPr>
          <a:xfrm>
            <a:off x="9540245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FDCF47-AF08-478C-922C-EAD872E75EE6}"/>
              </a:ext>
            </a:extLst>
          </p:cNvPr>
          <p:cNvSpPr/>
          <p:nvPr/>
        </p:nvSpPr>
        <p:spPr>
          <a:xfrm>
            <a:off x="10140320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1612A-C874-4C4A-904F-AA35B1955580}"/>
              </a:ext>
            </a:extLst>
          </p:cNvPr>
          <p:cNvCxnSpPr/>
          <p:nvPr/>
        </p:nvCxnSpPr>
        <p:spPr>
          <a:xfrm>
            <a:off x="10588348" y="853944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9FBBE-26B8-465C-9350-2335BFB2EF71}"/>
              </a:ext>
            </a:extLst>
          </p:cNvPr>
          <p:cNvCxnSpPr/>
          <p:nvPr/>
        </p:nvCxnSpPr>
        <p:spPr>
          <a:xfrm>
            <a:off x="9235895" y="676151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0C0944-A8B1-4F39-AC4C-52BCF12761F6}"/>
              </a:ext>
            </a:extLst>
          </p:cNvPr>
          <p:cNvCxnSpPr/>
          <p:nvPr/>
        </p:nvCxnSpPr>
        <p:spPr>
          <a:xfrm>
            <a:off x="9235895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D0DEFC-022D-4B6E-9041-5E9609221B26}"/>
              </a:ext>
            </a:extLst>
          </p:cNvPr>
          <p:cNvCxnSpPr>
            <a:cxnSpLocks/>
          </p:cNvCxnSpPr>
          <p:nvPr/>
        </p:nvCxnSpPr>
        <p:spPr>
          <a:xfrm>
            <a:off x="9340573" y="669262"/>
            <a:ext cx="0" cy="110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25DD36-F2C5-49EB-BE13-0F3DD095009B}"/>
              </a:ext>
            </a:extLst>
          </p:cNvPr>
          <p:cNvCxnSpPr/>
          <p:nvPr/>
        </p:nvCxnSpPr>
        <p:spPr>
          <a:xfrm>
            <a:off x="10674073" y="674041"/>
            <a:ext cx="0" cy="1085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9FE863-F6F3-4865-BC77-61C5A4B238B7}"/>
              </a:ext>
            </a:extLst>
          </p:cNvPr>
          <p:cNvSpPr txBox="1"/>
          <p:nvPr/>
        </p:nvSpPr>
        <p:spPr>
          <a:xfrm>
            <a:off x="10719906" y="56415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66307D-50CB-4BB4-9E97-A9BA2BAAC065}"/>
              </a:ext>
            </a:extLst>
          </p:cNvPr>
          <p:cNvSpPr txBox="1"/>
          <p:nvPr/>
        </p:nvSpPr>
        <p:spPr>
          <a:xfrm>
            <a:off x="6096000" y="2676941"/>
            <a:ext cx="487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 bars of 16 mm as compression reinforcement</a:t>
            </a:r>
          </a:p>
          <a:p>
            <a:r>
              <a:rPr lang="en-IN" dirty="0"/>
              <a:t>4 bars of 25 mm as tensile reinforcement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C54BB-3C1C-441F-8563-F5F58A9991D3}"/>
              </a:ext>
            </a:extLst>
          </p:cNvPr>
          <p:cNvSpPr txBox="1"/>
          <p:nvPr/>
        </p:nvSpPr>
        <p:spPr>
          <a:xfrm>
            <a:off x="10652967" y="111480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 – d’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747354-B82A-4D90-8F25-76396D7FDC1D}"/>
                  </a:ext>
                </a:extLst>
              </p14:cNvPr>
              <p14:cNvContentPartPr/>
              <p14:nvPr/>
            </p14:nvContentPartPr>
            <p14:xfrm>
              <a:off x="1115640" y="3611160"/>
              <a:ext cx="3942360" cy="1528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747354-B82A-4D90-8F25-76396D7FDC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280" y="3601800"/>
                <a:ext cx="3961080" cy="15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162038-A39C-4B73-AFAF-0A04D9158B57}"/>
                  </a:ext>
                </a:extLst>
              </p14:cNvPr>
              <p14:cNvContentPartPr/>
              <p14:nvPr/>
            </p14:nvContentPartPr>
            <p14:xfrm>
              <a:off x="861840" y="3831480"/>
              <a:ext cx="4230000" cy="1318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162038-A39C-4B73-AFAF-0A04D9158B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480" y="3822120"/>
                <a:ext cx="4248720" cy="13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386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A6117-F25E-4E0E-BF56-875093F15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676275"/>
                <a:ext cx="10563225" cy="54673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−80.98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−7816.667=0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=137.73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=0.53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 = 0.53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450 = 238.5 mm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137.73</m:t>
                            </m:r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445.9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But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=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0.87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 250 = 217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&gt;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Hence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=217 </m:t>
                    </m:r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A6117-F25E-4E0E-BF56-875093F15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676275"/>
                <a:ext cx="10563225" cy="5467350"/>
              </a:xfrm>
              <a:blipFill>
                <a:blip r:embed="rId2"/>
                <a:stretch>
                  <a:fillRect l="-923" b="-64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09F136-DF4C-4A06-86DF-BD3477110055}"/>
                  </a:ext>
                </a:extLst>
              </p14:cNvPr>
              <p14:cNvContentPartPr/>
              <p14:nvPr/>
            </p14:nvContentPartPr>
            <p14:xfrm>
              <a:off x="709560" y="3350880"/>
              <a:ext cx="4113000" cy="174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09F136-DF4C-4A06-86DF-BD34771100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200" y="3341520"/>
                <a:ext cx="4131720" cy="17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706CAF-8329-48F1-B23D-D15A621871FC}"/>
                  </a:ext>
                </a:extLst>
              </p14:cNvPr>
              <p14:cNvContentPartPr/>
              <p14:nvPr/>
            </p14:nvContentPartPr>
            <p14:xfrm>
              <a:off x="592560" y="3289320"/>
              <a:ext cx="4221000" cy="243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706CAF-8329-48F1-B23D-D15A621871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200" y="3279960"/>
                <a:ext cx="4239720" cy="245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85785-9992-4A1F-A30E-01BE1391F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514351"/>
                <a:ext cx="10629900" cy="595617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−0.42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×20×250×137.73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450−0.42×137.735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+217×402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450−50</m:t>
                        </m:r>
                      </m:e>
                    </m:d>
                  </m:oMath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=132.12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dirty="0"/>
                  <a:t> N-mm</a:t>
                </a:r>
              </a:p>
              <a:p>
                <a:pPr marL="0" indent="0">
                  <a:buNone/>
                </a:pPr>
                <a:r>
                  <a:rPr lang="en-IN" dirty="0"/>
                  <a:t>= 132.12 </a:t>
                </a:r>
                <a:r>
                  <a:rPr lang="en-IN" dirty="0" err="1"/>
                  <a:t>kNm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85785-9992-4A1F-A30E-01BE1391F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514351"/>
                <a:ext cx="10629900" cy="5956170"/>
              </a:xfrm>
              <a:blipFill>
                <a:blip r:embed="rId2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38895B-AA6C-423E-BFB5-F1CBEC79E56C}"/>
                  </a:ext>
                </a:extLst>
              </p14:cNvPr>
              <p14:cNvContentPartPr/>
              <p14:nvPr/>
            </p14:nvContentPartPr>
            <p14:xfrm>
              <a:off x="1317600" y="2577600"/>
              <a:ext cx="911880" cy="197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38895B-AA6C-423E-BFB5-F1CBEC79E5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240" y="2568240"/>
                <a:ext cx="9306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719210-E0DE-435D-BBB6-1A6DAD56D9A1}"/>
                  </a:ext>
                </a:extLst>
              </p14:cNvPr>
              <p14:cNvContentPartPr/>
              <p14:nvPr/>
            </p14:nvContentPartPr>
            <p14:xfrm>
              <a:off x="4231800" y="875880"/>
              <a:ext cx="4828680" cy="173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719210-E0DE-435D-BBB6-1A6DAD56D9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2440" y="866520"/>
                <a:ext cx="484740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28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C236F-7531-4696-BE49-A80948775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2. b= 200 mm, d= 350mm, d’=50mm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=1245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=1600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 </m:t>
                    </m:r>
                    <m:f>
                      <m:fPr>
                        <m:type m:val="li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250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C236F-7531-4696-BE49-A80948775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  <a:blipFill>
                <a:blip r:embed="rId2"/>
                <a:stretch>
                  <a:fillRect l="-839" t="-14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D6BA2D6-57A9-4069-B68B-ED15E5AFD054}"/>
              </a:ext>
            </a:extLst>
          </p:cNvPr>
          <p:cNvSpPr/>
          <p:nvPr/>
        </p:nvSpPr>
        <p:spPr>
          <a:xfrm>
            <a:off x="9473922" y="672969"/>
            <a:ext cx="100965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62EE36-1722-4DBC-9762-AC2C96C12C4D}"/>
              </a:ext>
            </a:extLst>
          </p:cNvPr>
          <p:cNvSpPr/>
          <p:nvPr/>
        </p:nvSpPr>
        <p:spPr>
          <a:xfrm>
            <a:off x="95501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BE5A8B-1E17-4A52-B41F-A7579DB021C5}"/>
              </a:ext>
            </a:extLst>
          </p:cNvPr>
          <p:cNvSpPr/>
          <p:nvPr/>
        </p:nvSpPr>
        <p:spPr>
          <a:xfrm>
            <a:off x="98549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C9D9E4-20B8-4DF6-8C8F-EB5E7064069E}"/>
              </a:ext>
            </a:extLst>
          </p:cNvPr>
          <p:cNvSpPr/>
          <p:nvPr/>
        </p:nvSpPr>
        <p:spPr>
          <a:xfrm>
            <a:off x="10150197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3C298-A2D7-4913-BA7D-B2A9A5515327}"/>
              </a:ext>
            </a:extLst>
          </p:cNvPr>
          <p:cNvSpPr txBox="1"/>
          <p:nvPr/>
        </p:nvSpPr>
        <p:spPr>
          <a:xfrm>
            <a:off x="8939675" y="11455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95B7B-2A89-4229-B6F5-834B5CE9D6B3}"/>
              </a:ext>
            </a:extLst>
          </p:cNvPr>
          <p:cNvCxnSpPr/>
          <p:nvPr/>
        </p:nvCxnSpPr>
        <p:spPr>
          <a:xfrm>
            <a:off x="10578823" y="6729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A4593C-F296-4471-94C9-8BFD4A6B357D}"/>
              </a:ext>
            </a:extLst>
          </p:cNvPr>
          <p:cNvCxnSpPr/>
          <p:nvPr/>
        </p:nvCxnSpPr>
        <p:spPr>
          <a:xfrm>
            <a:off x="10578823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232F2BC-B2BB-47BB-B047-58DDAFA2AD12}"/>
              </a:ext>
            </a:extLst>
          </p:cNvPr>
          <p:cNvSpPr/>
          <p:nvPr/>
        </p:nvSpPr>
        <p:spPr>
          <a:xfrm>
            <a:off x="9540245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48332-799B-4F4C-8591-9362B6EFE04E}"/>
              </a:ext>
            </a:extLst>
          </p:cNvPr>
          <p:cNvSpPr/>
          <p:nvPr/>
        </p:nvSpPr>
        <p:spPr>
          <a:xfrm>
            <a:off x="10140320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E85FEB-0DB7-4AE8-8344-04D3E6AAF1E0}"/>
              </a:ext>
            </a:extLst>
          </p:cNvPr>
          <p:cNvCxnSpPr/>
          <p:nvPr/>
        </p:nvCxnSpPr>
        <p:spPr>
          <a:xfrm>
            <a:off x="10588348" y="853944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B3CF35-4638-44F4-9A19-595C87E74383}"/>
              </a:ext>
            </a:extLst>
          </p:cNvPr>
          <p:cNvCxnSpPr/>
          <p:nvPr/>
        </p:nvCxnSpPr>
        <p:spPr>
          <a:xfrm>
            <a:off x="9235895" y="676151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5D00FF-AA9C-460C-B592-0F185DC01AD9}"/>
              </a:ext>
            </a:extLst>
          </p:cNvPr>
          <p:cNvCxnSpPr/>
          <p:nvPr/>
        </p:nvCxnSpPr>
        <p:spPr>
          <a:xfrm>
            <a:off x="9235895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AF1DDE-30EC-4766-9D50-4EA4638DF43C}"/>
              </a:ext>
            </a:extLst>
          </p:cNvPr>
          <p:cNvCxnSpPr>
            <a:cxnSpLocks/>
          </p:cNvCxnSpPr>
          <p:nvPr/>
        </p:nvCxnSpPr>
        <p:spPr>
          <a:xfrm>
            <a:off x="9340573" y="669262"/>
            <a:ext cx="0" cy="110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789096-F868-430F-BF45-9865A3B305A6}"/>
              </a:ext>
            </a:extLst>
          </p:cNvPr>
          <p:cNvCxnSpPr/>
          <p:nvPr/>
        </p:nvCxnSpPr>
        <p:spPr>
          <a:xfrm>
            <a:off x="10674073" y="674041"/>
            <a:ext cx="0" cy="1085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1B320D-732F-4CAB-9B6F-5A123B02CA57}"/>
              </a:ext>
            </a:extLst>
          </p:cNvPr>
          <p:cNvSpPr txBox="1"/>
          <p:nvPr/>
        </p:nvSpPr>
        <p:spPr>
          <a:xfrm>
            <a:off x="10719906" y="56415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D3521-BE58-4CE5-B144-CE0432F0DAF6}"/>
              </a:ext>
            </a:extLst>
          </p:cNvPr>
          <p:cNvSpPr txBox="1"/>
          <p:nvPr/>
        </p:nvSpPr>
        <p:spPr>
          <a:xfrm>
            <a:off x="10652967" y="1114806"/>
            <a:ext cx="70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 – d’</a:t>
            </a:r>
          </a:p>
        </p:txBody>
      </p:sp>
    </p:spTree>
    <p:extLst>
      <p:ext uri="{BB962C8B-B14F-4D97-AF65-F5344CB8AC3E}">
        <p14:creationId xmlns:p14="http://schemas.microsoft.com/office/powerpoint/2010/main" val="110365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54FD80C-69F1-4467-B2E5-2B384CF597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2. b= 200 mm, d= 350mm, d’=50mm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=1245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=1600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 </m:t>
                    </m:r>
                    <m:f>
                      <m:fPr>
                        <m:type m:val="li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250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Stress in compression steel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=700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Equating total compression to total tension</a:t>
                </a:r>
              </a:p>
              <a:p>
                <a:pPr marL="0" indent="0">
                  <a:buNone/>
                </a:pPr>
                <a:r>
                  <a:rPr lang="en-IN" dirty="0"/>
                  <a:t>= 0.36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=0.87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0.36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20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1245 = 0.87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250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1600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54FD80C-69F1-4467-B2E5-2B384CF597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  <a:blipFill>
                <a:blip r:embed="rId2"/>
                <a:stretch>
                  <a:fillRect l="-839" t="-14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A66E736-467D-40BD-87EA-F1CE5520841F}"/>
              </a:ext>
            </a:extLst>
          </p:cNvPr>
          <p:cNvSpPr/>
          <p:nvPr/>
        </p:nvSpPr>
        <p:spPr>
          <a:xfrm>
            <a:off x="9473922" y="672969"/>
            <a:ext cx="100965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881CCB-B892-4256-9960-E2B39B4F898C}"/>
              </a:ext>
            </a:extLst>
          </p:cNvPr>
          <p:cNvSpPr/>
          <p:nvPr/>
        </p:nvSpPr>
        <p:spPr>
          <a:xfrm>
            <a:off x="95501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2F5420-C97F-4358-A693-902D24A2E0A3}"/>
              </a:ext>
            </a:extLst>
          </p:cNvPr>
          <p:cNvSpPr/>
          <p:nvPr/>
        </p:nvSpPr>
        <p:spPr>
          <a:xfrm>
            <a:off x="98549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8B3B97-B705-4D89-AF72-E2CEB1CD38EE}"/>
              </a:ext>
            </a:extLst>
          </p:cNvPr>
          <p:cNvSpPr/>
          <p:nvPr/>
        </p:nvSpPr>
        <p:spPr>
          <a:xfrm>
            <a:off x="10150197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EAB6E9-32D4-4E7D-9B20-BEFC13641CDB}"/>
              </a:ext>
            </a:extLst>
          </p:cNvPr>
          <p:cNvSpPr txBox="1"/>
          <p:nvPr/>
        </p:nvSpPr>
        <p:spPr>
          <a:xfrm>
            <a:off x="8939675" y="11455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F2D9F4-88E8-4A83-89A3-6F95687B9EDE}"/>
              </a:ext>
            </a:extLst>
          </p:cNvPr>
          <p:cNvCxnSpPr/>
          <p:nvPr/>
        </p:nvCxnSpPr>
        <p:spPr>
          <a:xfrm>
            <a:off x="10578823" y="6729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137B9A-30CF-4CB5-A6F9-7B9511A10DE7}"/>
              </a:ext>
            </a:extLst>
          </p:cNvPr>
          <p:cNvCxnSpPr/>
          <p:nvPr/>
        </p:nvCxnSpPr>
        <p:spPr>
          <a:xfrm>
            <a:off x="10578823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2B9A2F7-C1E3-4FF3-BF96-FC438A88251B}"/>
              </a:ext>
            </a:extLst>
          </p:cNvPr>
          <p:cNvSpPr/>
          <p:nvPr/>
        </p:nvSpPr>
        <p:spPr>
          <a:xfrm>
            <a:off x="9540245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2143A5-7CC2-4F1C-B0B5-2804DE7BAB30}"/>
              </a:ext>
            </a:extLst>
          </p:cNvPr>
          <p:cNvSpPr/>
          <p:nvPr/>
        </p:nvSpPr>
        <p:spPr>
          <a:xfrm>
            <a:off x="10140320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FBD837-D93C-4EF7-A75B-2BA1F64A5AD6}"/>
              </a:ext>
            </a:extLst>
          </p:cNvPr>
          <p:cNvCxnSpPr/>
          <p:nvPr/>
        </p:nvCxnSpPr>
        <p:spPr>
          <a:xfrm>
            <a:off x="10588348" y="853944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66BED6-8FEA-4373-A1BE-BD343F500339}"/>
              </a:ext>
            </a:extLst>
          </p:cNvPr>
          <p:cNvCxnSpPr/>
          <p:nvPr/>
        </p:nvCxnSpPr>
        <p:spPr>
          <a:xfrm>
            <a:off x="9235895" y="676151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0836FF-44B0-45AE-9ECB-DF6DCC335E5D}"/>
              </a:ext>
            </a:extLst>
          </p:cNvPr>
          <p:cNvCxnSpPr/>
          <p:nvPr/>
        </p:nvCxnSpPr>
        <p:spPr>
          <a:xfrm>
            <a:off x="9235895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725C62-D629-4BB0-B0D8-17AA927CBDED}"/>
              </a:ext>
            </a:extLst>
          </p:cNvPr>
          <p:cNvCxnSpPr>
            <a:cxnSpLocks/>
          </p:cNvCxnSpPr>
          <p:nvPr/>
        </p:nvCxnSpPr>
        <p:spPr>
          <a:xfrm>
            <a:off x="9340573" y="669262"/>
            <a:ext cx="0" cy="110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769625-F9D1-42FB-895C-606F91D376AF}"/>
              </a:ext>
            </a:extLst>
          </p:cNvPr>
          <p:cNvCxnSpPr/>
          <p:nvPr/>
        </p:nvCxnSpPr>
        <p:spPr>
          <a:xfrm>
            <a:off x="10674073" y="674041"/>
            <a:ext cx="0" cy="1085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8A5092-D6A4-492A-8307-C2563379ED97}"/>
              </a:ext>
            </a:extLst>
          </p:cNvPr>
          <p:cNvSpPr txBox="1"/>
          <p:nvPr/>
        </p:nvSpPr>
        <p:spPr>
          <a:xfrm>
            <a:off x="10719906" y="56415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575845-76CB-49C2-A2C7-81825DA61745}"/>
              </a:ext>
            </a:extLst>
          </p:cNvPr>
          <p:cNvSpPr txBox="1"/>
          <p:nvPr/>
        </p:nvSpPr>
        <p:spPr>
          <a:xfrm>
            <a:off x="10652967" y="1114806"/>
            <a:ext cx="70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 – d’</a:t>
            </a:r>
          </a:p>
        </p:txBody>
      </p:sp>
    </p:spTree>
    <p:extLst>
      <p:ext uri="{BB962C8B-B14F-4D97-AF65-F5344CB8AC3E}">
        <p14:creationId xmlns:p14="http://schemas.microsoft.com/office/powerpoint/2010/main" val="355826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A6117-F25E-4E0E-BF56-875093F15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676275"/>
                <a:ext cx="10563225" cy="54673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+363.542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−30260.417=0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=69.83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=0.53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 = 0.53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dirty="0"/>
                  <a:t>50 = 185.5 mm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69.83</m:t>
                            </m:r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198.78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But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=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0.87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 250 = 217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&lt;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Hence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=198.78 </m:t>
                    </m:r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A6117-F25E-4E0E-BF56-875093F15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676275"/>
                <a:ext cx="10563225" cy="5467350"/>
              </a:xfrm>
              <a:blipFill>
                <a:blip r:embed="rId2"/>
                <a:stretch>
                  <a:fillRect l="-923" b="-64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1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85785-9992-4A1F-A30E-01BE1391F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514351"/>
                <a:ext cx="10629900" cy="595617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−0.42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×20×200×69.83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350−0.42×69.83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+198.78×1245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350−50</m:t>
                        </m:r>
                      </m:e>
                    </m:d>
                  </m:oMath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= (32.25+74.24)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dirty="0"/>
                  <a:t> N-mm</a:t>
                </a:r>
              </a:p>
              <a:p>
                <a:pPr marL="0" indent="0">
                  <a:buNone/>
                </a:pPr>
                <a:r>
                  <a:rPr lang="en-IN" dirty="0"/>
                  <a:t>= 106.49 </a:t>
                </a:r>
                <a:r>
                  <a:rPr lang="en-IN" dirty="0" err="1"/>
                  <a:t>kNm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85785-9992-4A1F-A30E-01BE1391F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514351"/>
                <a:ext cx="10629900" cy="5956170"/>
              </a:xfrm>
              <a:blipFill>
                <a:blip r:embed="rId2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5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572" y="685800"/>
            <a:ext cx="4800937" cy="1828800"/>
          </a:xfrm>
        </p:spPr>
        <p:txBody>
          <a:bodyPr/>
          <a:lstStyle/>
          <a:p>
            <a:r>
              <a:rPr lang="en-US" dirty="0"/>
              <a:t>What is doubly reinforced beam?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2990850"/>
            <a:ext cx="5489510" cy="349567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double reinforced concrete section is reinforced in both compression and tension regions.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C236F-7531-4696-BE49-A809487755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3. b= 200 mm, d= 350mm, d’=50mm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=200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=1800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 </m:t>
                    </m:r>
                    <m:f>
                      <m:fPr>
                        <m:type m:val="li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250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C236F-7531-4696-BE49-A809487755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  <a:blipFill>
                <a:blip r:embed="rId2"/>
                <a:stretch>
                  <a:fillRect l="-839" t="-14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D6BA2D6-57A9-4069-B68B-ED15E5AFD054}"/>
              </a:ext>
            </a:extLst>
          </p:cNvPr>
          <p:cNvSpPr/>
          <p:nvPr/>
        </p:nvSpPr>
        <p:spPr>
          <a:xfrm>
            <a:off x="9473922" y="672969"/>
            <a:ext cx="100965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62EE36-1722-4DBC-9762-AC2C96C12C4D}"/>
              </a:ext>
            </a:extLst>
          </p:cNvPr>
          <p:cNvSpPr/>
          <p:nvPr/>
        </p:nvSpPr>
        <p:spPr>
          <a:xfrm>
            <a:off x="95501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BE5A8B-1E17-4A52-B41F-A7579DB021C5}"/>
              </a:ext>
            </a:extLst>
          </p:cNvPr>
          <p:cNvSpPr/>
          <p:nvPr/>
        </p:nvSpPr>
        <p:spPr>
          <a:xfrm>
            <a:off x="98549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C9D9E4-20B8-4DF6-8C8F-EB5E7064069E}"/>
              </a:ext>
            </a:extLst>
          </p:cNvPr>
          <p:cNvSpPr/>
          <p:nvPr/>
        </p:nvSpPr>
        <p:spPr>
          <a:xfrm>
            <a:off x="10150197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3C298-A2D7-4913-BA7D-B2A9A5515327}"/>
              </a:ext>
            </a:extLst>
          </p:cNvPr>
          <p:cNvSpPr txBox="1"/>
          <p:nvPr/>
        </p:nvSpPr>
        <p:spPr>
          <a:xfrm>
            <a:off x="8939675" y="11455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D95B7B-2A89-4229-B6F5-834B5CE9D6B3}"/>
              </a:ext>
            </a:extLst>
          </p:cNvPr>
          <p:cNvCxnSpPr/>
          <p:nvPr/>
        </p:nvCxnSpPr>
        <p:spPr>
          <a:xfrm>
            <a:off x="10578823" y="6729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A4593C-F296-4471-94C9-8BFD4A6B357D}"/>
              </a:ext>
            </a:extLst>
          </p:cNvPr>
          <p:cNvCxnSpPr/>
          <p:nvPr/>
        </p:nvCxnSpPr>
        <p:spPr>
          <a:xfrm>
            <a:off x="10578823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232F2BC-B2BB-47BB-B047-58DDAFA2AD12}"/>
              </a:ext>
            </a:extLst>
          </p:cNvPr>
          <p:cNvSpPr/>
          <p:nvPr/>
        </p:nvSpPr>
        <p:spPr>
          <a:xfrm>
            <a:off x="9540245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48332-799B-4F4C-8591-9362B6EFE04E}"/>
              </a:ext>
            </a:extLst>
          </p:cNvPr>
          <p:cNvSpPr/>
          <p:nvPr/>
        </p:nvSpPr>
        <p:spPr>
          <a:xfrm>
            <a:off x="10140320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E85FEB-0DB7-4AE8-8344-04D3E6AAF1E0}"/>
              </a:ext>
            </a:extLst>
          </p:cNvPr>
          <p:cNvCxnSpPr/>
          <p:nvPr/>
        </p:nvCxnSpPr>
        <p:spPr>
          <a:xfrm>
            <a:off x="10588348" y="853944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B3CF35-4638-44F4-9A19-595C87E74383}"/>
              </a:ext>
            </a:extLst>
          </p:cNvPr>
          <p:cNvCxnSpPr/>
          <p:nvPr/>
        </p:nvCxnSpPr>
        <p:spPr>
          <a:xfrm>
            <a:off x="9235895" y="676151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5D00FF-AA9C-460C-B592-0F185DC01AD9}"/>
              </a:ext>
            </a:extLst>
          </p:cNvPr>
          <p:cNvCxnSpPr/>
          <p:nvPr/>
        </p:nvCxnSpPr>
        <p:spPr>
          <a:xfrm>
            <a:off x="9235895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AF1DDE-30EC-4766-9D50-4EA4638DF43C}"/>
              </a:ext>
            </a:extLst>
          </p:cNvPr>
          <p:cNvCxnSpPr>
            <a:cxnSpLocks/>
          </p:cNvCxnSpPr>
          <p:nvPr/>
        </p:nvCxnSpPr>
        <p:spPr>
          <a:xfrm>
            <a:off x="9340573" y="669262"/>
            <a:ext cx="0" cy="110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789096-F868-430F-BF45-9865A3B305A6}"/>
              </a:ext>
            </a:extLst>
          </p:cNvPr>
          <p:cNvCxnSpPr/>
          <p:nvPr/>
        </p:nvCxnSpPr>
        <p:spPr>
          <a:xfrm>
            <a:off x="10674073" y="674041"/>
            <a:ext cx="0" cy="1085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1B320D-732F-4CAB-9B6F-5A123B02CA57}"/>
              </a:ext>
            </a:extLst>
          </p:cNvPr>
          <p:cNvSpPr txBox="1"/>
          <p:nvPr/>
        </p:nvSpPr>
        <p:spPr>
          <a:xfrm>
            <a:off x="10719906" y="56415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D3521-BE58-4CE5-B144-CE0432F0DAF6}"/>
              </a:ext>
            </a:extLst>
          </p:cNvPr>
          <p:cNvSpPr txBox="1"/>
          <p:nvPr/>
        </p:nvSpPr>
        <p:spPr>
          <a:xfrm>
            <a:off x="10652967" y="111480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 – d’</a:t>
            </a:r>
          </a:p>
        </p:txBody>
      </p:sp>
    </p:spTree>
    <p:extLst>
      <p:ext uri="{BB962C8B-B14F-4D97-AF65-F5344CB8AC3E}">
        <p14:creationId xmlns:p14="http://schemas.microsoft.com/office/powerpoint/2010/main" val="7831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ED2FC5B-C50B-4096-B714-A21F474192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3. b= 200 mm, d= 350mm, d’=50mm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=200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=1800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=20 </m:t>
                    </m:r>
                    <m:f>
                      <m:fPr>
                        <m:type m:val="li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250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Stress in compression steel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=700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Equating total compression to total tension</a:t>
                </a:r>
              </a:p>
              <a:p>
                <a:pPr marL="0" indent="0">
                  <a:buNone/>
                </a:pPr>
                <a:r>
                  <a:rPr lang="en-IN" dirty="0"/>
                  <a:t>= 0.36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=0.87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0.36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20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200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200 = 0.87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250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1800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ED2FC5B-C50B-4096-B714-A21F474192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1"/>
                <a:ext cx="10896600" cy="6089520"/>
              </a:xfrm>
              <a:blipFill>
                <a:blip r:embed="rId2"/>
                <a:stretch>
                  <a:fillRect l="-839" t="-14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1CA05C3-4B32-4DF4-A2E5-B53C2FC58D29}"/>
              </a:ext>
            </a:extLst>
          </p:cNvPr>
          <p:cNvSpPr/>
          <p:nvPr/>
        </p:nvSpPr>
        <p:spPr>
          <a:xfrm>
            <a:off x="9473922" y="672969"/>
            <a:ext cx="100965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B5136E-1B9B-46F8-970A-680E08C619B5}"/>
              </a:ext>
            </a:extLst>
          </p:cNvPr>
          <p:cNvSpPr/>
          <p:nvPr/>
        </p:nvSpPr>
        <p:spPr>
          <a:xfrm>
            <a:off x="95501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EF08DF-32CF-47BD-8B7E-043E7E2E8B74}"/>
              </a:ext>
            </a:extLst>
          </p:cNvPr>
          <p:cNvSpPr/>
          <p:nvPr/>
        </p:nvSpPr>
        <p:spPr>
          <a:xfrm>
            <a:off x="9854922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463CCE-EC3A-41CA-BEF9-9629068B642F}"/>
              </a:ext>
            </a:extLst>
          </p:cNvPr>
          <p:cNvSpPr/>
          <p:nvPr/>
        </p:nvSpPr>
        <p:spPr>
          <a:xfrm>
            <a:off x="10150197" y="1673094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C71A5-78C9-47CA-9D4E-45F73A4184A1}"/>
              </a:ext>
            </a:extLst>
          </p:cNvPr>
          <p:cNvSpPr txBox="1"/>
          <p:nvPr/>
        </p:nvSpPr>
        <p:spPr>
          <a:xfrm>
            <a:off x="8939675" y="11455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B22A61-12DE-48C5-B6DA-7A12D748F78C}"/>
              </a:ext>
            </a:extLst>
          </p:cNvPr>
          <p:cNvCxnSpPr/>
          <p:nvPr/>
        </p:nvCxnSpPr>
        <p:spPr>
          <a:xfrm>
            <a:off x="10578823" y="6729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98B543-43A7-4F68-BD3A-15EC5535CFC2}"/>
              </a:ext>
            </a:extLst>
          </p:cNvPr>
          <p:cNvCxnSpPr/>
          <p:nvPr/>
        </p:nvCxnSpPr>
        <p:spPr>
          <a:xfrm>
            <a:off x="10578823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5E613FB-4B90-4B4C-811F-05C58B41849B}"/>
              </a:ext>
            </a:extLst>
          </p:cNvPr>
          <p:cNvSpPr/>
          <p:nvPr/>
        </p:nvSpPr>
        <p:spPr>
          <a:xfrm>
            <a:off x="9540245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817D98F-6C52-4861-B10D-C43F4150EAE0}"/>
              </a:ext>
            </a:extLst>
          </p:cNvPr>
          <p:cNvSpPr/>
          <p:nvPr/>
        </p:nvSpPr>
        <p:spPr>
          <a:xfrm>
            <a:off x="10140320" y="748822"/>
            <a:ext cx="209550" cy="20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760534-5F8E-4F13-9692-350FD6E3C31C}"/>
              </a:ext>
            </a:extLst>
          </p:cNvPr>
          <p:cNvCxnSpPr/>
          <p:nvPr/>
        </p:nvCxnSpPr>
        <p:spPr>
          <a:xfrm>
            <a:off x="10588348" y="853944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132649-63B7-42A9-AD63-00472E3DDA72}"/>
              </a:ext>
            </a:extLst>
          </p:cNvPr>
          <p:cNvCxnSpPr/>
          <p:nvPr/>
        </p:nvCxnSpPr>
        <p:spPr>
          <a:xfrm>
            <a:off x="9235895" y="676151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5B739E-22F8-498B-9856-ADD112562277}"/>
              </a:ext>
            </a:extLst>
          </p:cNvPr>
          <p:cNvCxnSpPr/>
          <p:nvPr/>
        </p:nvCxnSpPr>
        <p:spPr>
          <a:xfrm>
            <a:off x="9235895" y="1777869"/>
            <a:ext cx="238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6EEA9D-55A1-4BE1-B535-C5E24750F1EA}"/>
              </a:ext>
            </a:extLst>
          </p:cNvPr>
          <p:cNvCxnSpPr>
            <a:cxnSpLocks/>
          </p:cNvCxnSpPr>
          <p:nvPr/>
        </p:nvCxnSpPr>
        <p:spPr>
          <a:xfrm>
            <a:off x="9340573" y="669262"/>
            <a:ext cx="0" cy="110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738AEB-33E8-40C2-8314-CD85E861512D}"/>
              </a:ext>
            </a:extLst>
          </p:cNvPr>
          <p:cNvCxnSpPr/>
          <p:nvPr/>
        </p:nvCxnSpPr>
        <p:spPr>
          <a:xfrm>
            <a:off x="10674073" y="674041"/>
            <a:ext cx="0" cy="1085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C86E72-FD29-41C9-B061-3D6EDD5EC312}"/>
              </a:ext>
            </a:extLst>
          </p:cNvPr>
          <p:cNvSpPr txBox="1"/>
          <p:nvPr/>
        </p:nvSpPr>
        <p:spPr>
          <a:xfrm>
            <a:off x="10719906" y="56415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B86AFA-C324-4D20-8337-69BBE26A71A5}"/>
              </a:ext>
            </a:extLst>
          </p:cNvPr>
          <p:cNvSpPr txBox="1"/>
          <p:nvPr/>
        </p:nvSpPr>
        <p:spPr>
          <a:xfrm>
            <a:off x="10652967" y="111480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 – d’</a:t>
            </a:r>
          </a:p>
        </p:txBody>
      </p:sp>
    </p:spTree>
    <p:extLst>
      <p:ext uri="{BB962C8B-B14F-4D97-AF65-F5344CB8AC3E}">
        <p14:creationId xmlns:p14="http://schemas.microsoft.com/office/powerpoint/2010/main" val="6075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A6117-F25E-4E0E-BF56-875093F151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676275"/>
                <a:ext cx="10563225" cy="54673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−174.653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−4861.111=0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=191.1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𝑢𝑚𝑎𝑥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=0.53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 = 0.53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dirty="0"/>
                  <a:t>50 = 185.5 mm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700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185.5</m:t>
                            </m:r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 524.2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But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=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= 0.87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dirty="0"/>
                  <a:t> 250 = 217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&gt; 0.87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Hence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=217 </m:t>
                    </m:r>
                    <m:f>
                      <m:fPr>
                        <m:type m:val="li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dirty="0"/>
                  <a:t>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A6117-F25E-4E0E-BF56-875093F15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676275"/>
                <a:ext cx="10563225" cy="5467350"/>
              </a:xfrm>
              <a:blipFill>
                <a:blip r:embed="rId2"/>
                <a:stretch>
                  <a:fillRect l="-923" b="-64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7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85785-9992-4A1F-A30E-01BE1391F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514351"/>
                <a:ext cx="10629900" cy="595617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−0.42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=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0.36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×20×200×185.5 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350−0.42×185.5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+217×200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350−50</m:t>
                        </m:r>
                      </m:e>
                    </m:d>
                  </m:oMath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= (72.68+13.02)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dirty="0"/>
                  <a:t> N-mm</a:t>
                </a:r>
              </a:p>
              <a:p>
                <a:pPr marL="0" indent="0">
                  <a:buNone/>
                </a:pPr>
                <a:r>
                  <a:rPr lang="en-IN" dirty="0"/>
                  <a:t>= 85.70 </a:t>
                </a:r>
                <a:r>
                  <a:rPr lang="en-IN" dirty="0" err="1"/>
                  <a:t>kNm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85785-9992-4A1F-A30E-01BE1391F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514351"/>
                <a:ext cx="10629900" cy="5956170"/>
              </a:xfrm>
              <a:blipFill>
                <a:blip r:embed="rId2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26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19B255-3E41-481F-B9EC-5A16E7C71D3C}"/>
                  </a:ext>
                </a:extLst>
              </p14:cNvPr>
              <p14:cNvContentPartPr/>
              <p14:nvPr/>
            </p14:nvContentPartPr>
            <p14:xfrm>
              <a:off x="606870" y="343620"/>
              <a:ext cx="8651520" cy="359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19B255-3E41-481F-B9EC-5A16E7C71D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510" y="334260"/>
                <a:ext cx="8670240" cy="360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56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4324F1-CD6B-4E29-9FE3-89FF09426C9C}"/>
                  </a:ext>
                </a:extLst>
              </p14:cNvPr>
              <p14:cNvContentPartPr/>
              <p14:nvPr/>
            </p14:nvContentPartPr>
            <p14:xfrm>
              <a:off x="893160" y="193320"/>
              <a:ext cx="9798480" cy="48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4324F1-CD6B-4E29-9FE3-89FF09426C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800" y="183960"/>
                <a:ext cx="9817200" cy="48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85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B3195A-76E9-4770-975E-5DC3640935CB}"/>
                  </a:ext>
                </a:extLst>
              </p14:cNvPr>
              <p14:cNvContentPartPr/>
              <p14:nvPr/>
            </p14:nvContentPartPr>
            <p14:xfrm>
              <a:off x="307440" y="97920"/>
              <a:ext cx="6577560" cy="2044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B3195A-76E9-4770-975E-5DC3640935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080" y="88560"/>
                <a:ext cx="6596280" cy="20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B34A4E-06C8-4870-AFB2-9432ED6EC78A}"/>
                  </a:ext>
                </a:extLst>
              </p14:cNvPr>
              <p14:cNvContentPartPr/>
              <p14:nvPr/>
            </p14:nvContentPartPr>
            <p14:xfrm>
              <a:off x="578880" y="378000"/>
              <a:ext cx="10530360" cy="640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B34A4E-06C8-4870-AFB2-9432ED6EC7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520" y="368640"/>
                <a:ext cx="10549080" cy="64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98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7AA66E-8615-4A56-9468-1B61406743F1}"/>
                  </a:ext>
                </a:extLst>
              </p14:cNvPr>
              <p14:cNvContentPartPr/>
              <p14:nvPr/>
            </p14:nvContentPartPr>
            <p14:xfrm>
              <a:off x="520200" y="303480"/>
              <a:ext cx="10589040" cy="398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7AA66E-8615-4A56-9468-1B61406743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840" y="294120"/>
                <a:ext cx="10607760" cy="40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93C81C-9896-4B28-B284-7AA4F10870C5}"/>
                  </a:ext>
                </a:extLst>
              </p14:cNvPr>
              <p14:cNvContentPartPr/>
              <p14:nvPr/>
            </p14:nvContentPartPr>
            <p14:xfrm>
              <a:off x="1914840" y="4984560"/>
              <a:ext cx="7427520" cy="30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93C81C-9896-4B28-B284-7AA4F10870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5480" y="4975200"/>
                <a:ext cx="7446240" cy="3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9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E16C9E-8921-4B7B-A57B-9E32D3B88C29}"/>
                  </a:ext>
                </a:extLst>
              </p14:cNvPr>
              <p14:cNvContentPartPr/>
              <p14:nvPr/>
            </p14:nvContentPartPr>
            <p14:xfrm>
              <a:off x="313200" y="257400"/>
              <a:ext cx="9463680" cy="1638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E16C9E-8921-4B7B-A57B-9E32D3B88C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840" y="248040"/>
                <a:ext cx="9482400" cy="16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C066A0-4FF8-4B48-80C3-2BB27402F6CA}"/>
                  </a:ext>
                </a:extLst>
              </p14:cNvPr>
              <p14:cNvContentPartPr/>
              <p14:nvPr/>
            </p14:nvContentPartPr>
            <p14:xfrm>
              <a:off x="1142280" y="2928960"/>
              <a:ext cx="9880560" cy="236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C066A0-4FF8-4B48-80C3-2BB27402F6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2920" y="2919600"/>
                <a:ext cx="9899280" cy="23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1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C57EB8-B049-48DC-9CF3-A4EDD5250CF0}"/>
                  </a:ext>
                </a:extLst>
              </p14:cNvPr>
              <p14:cNvContentPartPr/>
              <p14:nvPr/>
            </p14:nvContentPartPr>
            <p14:xfrm>
              <a:off x="392760" y="313560"/>
              <a:ext cx="11013480" cy="158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C57EB8-B049-48DC-9CF3-A4EDD5250C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400" y="304200"/>
                <a:ext cx="11032200" cy="16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72F849-BCC9-47AC-AAFA-3C0F61E9A6B6}"/>
                  </a:ext>
                </a:extLst>
              </p14:cNvPr>
              <p14:cNvContentPartPr/>
              <p14:nvPr/>
            </p14:nvContentPartPr>
            <p14:xfrm>
              <a:off x="2972160" y="2853000"/>
              <a:ext cx="3054960" cy="1910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72F849-BCC9-47AC-AAFA-3C0F61E9A6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2800" y="2843640"/>
                <a:ext cx="3073680" cy="19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34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C303-4EB8-4E58-81EA-FBF6ADE7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90" y="1676400"/>
            <a:ext cx="5489510" cy="3685593"/>
          </a:xfrm>
        </p:spPr>
        <p:txBody>
          <a:bodyPr/>
          <a:lstStyle/>
          <a:p>
            <a:r>
              <a:rPr lang="en-IN" dirty="0"/>
              <a:t>When depth of the section is restricted, the strength available from a singly reinforced section is inadequate.</a:t>
            </a:r>
          </a:p>
          <a:p>
            <a:endParaRPr lang="en-IN" dirty="0"/>
          </a:p>
          <a:p>
            <a:r>
              <a:rPr lang="en-IN" dirty="0"/>
              <a:t>At a support of a continuous beam where bending moments changes sign. In such a situation may also arise in the design of a doubly reinforced beam.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EBFF3-860C-4A38-BC12-E62596FE6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07045" y="2514600"/>
            <a:ext cx="4800937" cy="1828800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chemeClr val="accent1">
                    <a:lumMod val="75000"/>
                  </a:schemeClr>
                </a:solidFill>
              </a:rPr>
              <a:t>What is the necessity of using steel in compression region?</a:t>
            </a:r>
          </a:p>
        </p:txBody>
      </p:sp>
    </p:spTree>
    <p:extLst>
      <p:ext uri="{BB962C8B-B14F-4D97-AF65-F5344CB8AC3E}">
        <p14:creationId xmlns:p14="http://schemas.microsoft.com/office/powerpoint/2010/main" val="557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91D946-55D5-44D0-92F6-30AC570B5CF7}"/>
                  </a:ext>
                </a:extLst>
              </p14:cNvPr>
              <p14:cNvContentPartPr/>
              <p14:nvPr/>
            </p14:nvContentPartPr>
            <p14:xfrm>
              <a:off x="195840" y="235800"/>
              <a:ext cx="10506960" cy="153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91D946-55D5-44D0-92F6-30AC570B5C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480" y="226440"/>
                <a:ext cx="10525680" cy="15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523C01-69D7-4C88-AF08-9AD5C72C1412}"/>
                  </a:ext>
                </a:extLst>
              </p14:cNvPr>
              <p14:cNvContentPartPr/>
              <p14:nvPr/>
            </p14:nvContentPartPr>
            <p14:xfrm>
              <a:off x="1588320" y="2313720"/>
              <a:ext cx="1015200" cy="91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523C01-69D7-4C88-AF08-9AD5C72C14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8960" y="2304360"/>
                <a:ext cx="103392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93B1DB-9240-46F2-948A-BF63BB536198}"/>
                  </a:ext>
                </a:extLst>
              </p14:cNvPr>
              <p14:cNvContentPartPr/>
              <p14:nvPr/>
            </p14:nvContentPartPr>
            <p14:xfrm>
              <a:off x="1600920" y="2188440"/>
              <a:ext cx="6966000" cy="278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93B1DB-9240-46F2-948A-BF63BB5361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1560" y="2179080"/>
                <a:ext cx="6984720" cy="27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98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6954AB-668E-4621-88D5-8CA7A46B63E1}"/>
                  </a:ext>
                </a:extLst>
              </p14:cNvPr>
              <p14:cNvContentPartPr/>
              <p14:nvPr/>
            </p14:nvContentPartPr>
            <p14:xfrm>
              <a:off x="189360" y="256680"/>
              <a:ext cx="10655280" cy="1396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6954AB-668E-4621-88D5-8CA7A46B63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00" y="247320"/>
                <a:ext cx="10674000" cy="14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06390B-09DD-48D8-9408-D31528A60FD6}"/>
                  </a:ext>
                </a:extLst>
              </p14:cNvPr>
              <p14:cNvContentPartPr/>
              <p14:nvPr/>
            </p14:nvContentPartPr>
            <p14:xfrm>
              <a:off x="2525400" y="1819080"/>
              <a:ext cx="9666000" cy="223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06390B-09DD-48D8-9408-D31528A60F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6040" y="1809720"/>
                <a:ext cx="9684720" cy="22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74D817-DDA5-4FD0-A0FB-6FA8A13F7B23}"/>
                  </a:ext>
                </a:extLst>
              </p14:cNvPr>
              <p14:cNvContentPartPr/>
              <p14:nvPr/>
            </p14:nvContentPartPr>
            <p14:xfrm>
              <a:off x="3837960" y="1954080"/>
              <a:ext cx="2655000" cy="2000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74D817-DDA5-4FD0-A0FB-6FA8A13F7B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8600" y="1944720"/>
                <a:ext cx="2673720" cy="20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2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D9C332-4A45-4ACB-8964-81F8C3CB70F6}"/>
                  </a:ext>
                </a:extLst>
              </p14:cNvPr>
              <p14:cNvContentPartPr/>
              <p14:nvPr/>
            </p14:nvContentPartPr>
            <p14:xfrm>
              <a:off x="642240" y="433800"/>
              <a:ext cx="6112080" cy="1934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D9C332-4A45-4ACB-8964-81F8C3CB70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880" y="424440"/>
                <a:ext cx="6130800" cy="19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4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A812-3BCD-4376-8094-BE8BB085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29B8-236C-41BE-A27C-46DF3495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Analysis involves the determination of the amount of moment of resistance knowing the breadth, depth, area of tension and compression steel and their clear cover.</a:t>
            </a:r>
          </a:p>
          <a:p>
            <a:endParaRPr lang="en-IN" dirty="0"/>
          </a:p>
          <a:p>
            <a:r>
              <a:rPr lang="en-IN" dirty="0"/>
              <a:t>Analysis is similar to that for the singly reinforced section except that the compression force consists of two parts : (</a:t>
            </a:r>
            <a:r>
              <a:rPr lang="en-IN" dirty="0" err="1"/>
              <a:t>i</a:t>
            </a:r>
            <a:r>
              <a:rPr lang="en-IN" dirty="0"/>
              <a:t>) in steel and (ii) in compression</a:t>
            </a:r>
          </a:p>
        </p:txBody>
      </p:sp>
    </p:spTree>
    <p:extLst>
      <p:ext uri="{BB962C8B-B14F-4D97-AF65-F5344CB8AC3E}">
        <p14:creationId xmlns:p14="http://schemas.microsoft.com/office/powerpoint/2010/main" val="313332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D8817C-FA39-40CF-80B2-41EDEED603C4}"/>
              </a:ext>
            </a:extLst>
          </p:cNvPr>
          <p:cNvSpPr txBox="1"/>
          <p:nvPr/>
        </p:nvSpPr>
        <p:spPr>
          <a:xfrm>
            <a:off x="2018452" y="41872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F60408-11DD-4E0E-A830-561971C05EF8}"/>
              </a:ext>
            </a:extLst>
          </p:cNvPr>
          <p:cNvCxnSpPr>
            <a:cxnSpLocks/>
          </p:cNvCxnSpPr>
          <p:nvPr/>
        </p:nvCxnSpPr>
        <p:spPr>
          <a:xfrm flipH="1">
            <a:off x="4762499" y="788052"/>
            <a:ext cx="19050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8CEB58-0390-41A1-8579-A6B1E6A8F0DA}"/>
              </a:ext>
            </a:extLst>
          </p:cNvPr>
          <p:cNvCxnSpPr/>
          <p:nvPr/>
        </p:nvCxnSpPr>
        <p:spPr>
          <a:xfrm>
            <a:off x="4772025" y="788052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41AE70-9CF9-488C-B492-BD930983CBFB}"/>
              </a:ext>
            </a:extLst>
          </p:cNvPr>
          <p:cNvCxnSpPr/>
          <p:nvPr/>
        </p:nvCxnSpPr>
        <p:spPr>
          <a:xfrm>
            <a:off x="4295774" y="1997727"/>
            <a:ext cx="466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AA3AF8-99AE-4549-8D2A-B5513F7E84CD}"/>
              </a:ext>
            </a:extLst>
          </p:cNvPr>
          <p:cNvCxnSpPr>
            <a:cxnSpLocks/>
          </p:cNvCxnSpPr>
          <p:nvPr/>
        </p:nvCxnSpPr>
        <p:spPr>
          <a:xfrm flipV="1">
            <a:off x="4276724" y="788052"/>
            <a:ext cx="962026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8A40E0F-3C37-4D5B-9315-06305359BC42}"/>
              </a:ext>
            </a:extLst>
          </p:cNvPr>
          <p:cNvSpPr txBox="1"/>
          <p:nvPr/>
        </p:nvSpPr>
        <p:spPr>
          <a:xfrm>
            <a:off x="4610002" y="41979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0.0035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1C6BAC-494E-444A-BCDD-1800E57CDE9F}"/>
                  </a:ext>
                </a:extLst>
              </p:cNvPr>
              <p:cNvSpPr txBox="1"/>
              <p:nvPr/>
            </p:nvSpPr>
            <p:spPr>
              <a:xfrm>
                <a:off x="4115400" y="2061783"/>
                <a:ext cx="1709763" cy="673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0.87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+0.002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1C6BAC-494E-444A-BCDD-1800E57CD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00" y="2061783"/>
                <a:ext cx="1709763" cy="6732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60FD31-7512-4948-95AD-9131ED104746}"/>
              </a:ext>
            </a:extLst>
          </p:cNvPr>
          <p:cNvCxnSpPr>
            <a:cxnSpLocks/>
          </p:cNvCxnSpPr>
          <p:nvPr/>
        </p:nvCxnSpPr>
        <p:spPr>
          <a:xfrm flipH="1">
            <a:off x="8196262" y="788051"/>
            <a:ext cx="19050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59360D-C3D8-4450-BDD7-E05849D8CF2B}"/>
              </a:ext>
            </a:extLst>
          </p:cNvPr>
          <p:cNvCxnSpPr/>
          <p:nvPr/>
        </p:nvCxnSpPr>
        <p:spPr>
          <a:xfrm>
            <a:off x="8205787" y="788051"/>
            <a:ext cx="604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2BF22A-83BE-43E2-8DC5-9E6E15F28385}"/>
              </a:ext>
            </a:extLst>
          </p:cNvPr>
          <p:cNvCxnSpPr>
            <a:cxnSpLocks/>
          </p:cNvCxnSpPr>
          <p:nvPr/>
        </p:nvCxnSpPr>
        <p:spPr>
          <a:xfrm>
            <a:off x="8820150" y="788051"/>
            <a:ext cx="9525" cy="352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5CE864-D391-4A03-8268-84C1534679C7}"/>
              </a:ext>
            </a:extLst>
          </p:cNvPr>
          <p:cNvCxnSpPr/>
          <p:nvPr/>
        </p:nvCxnSpPr>
        <p:spPr>
          <a:xfrm flipH="1">
            <a:off x="7629525" y="2004633"/>
            <a:ext cx="576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39090A-8038-4F34-9CB9-C6A1E1D0517C}"/>
              </a:ext>
            </a:extLst>
          </p:cNvPr>
          <p:cNvSpPr txBox="1"/>
          <p:nvPr/>
        </p:nvSpPr>
        <p:spPr>
          <a:xfrm>
            <a:off x="7411817" y="192240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F0770F-69DA-49D0-8A52-71D08D942B6A}"/>
                  </a:ext>
                </a:extLst>
              </p:cNvPr>
              <p:cNvSpPr txBox="1"/>
              <p:nvPr/>
            </p:nvSpPr>
            <p:spPr>
              <a:xfrm>
                <a:off x="8062731" y="404095"/>
                <a:ext cx="1003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0.446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𝑐𝑘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F0770F-69DA-49D0-8A52-71D08D942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731" y="404095"/>
                <a:ext cx="1003095" cy="369332"/>
              </a:xfrm>
              <a:prstGeom prst="rect">
                <a:avLst/>
              </a:prstGeom>
              <a:blipFill>
                <a:blip r:embed="rId3"/>
                <a:stretch>
                  <a:fillRect l="-5488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A077FF-EB67-4C8E-864A-EB45D92BDDA5}"/>
              </a:ext>
            </a:extLst>
          </p:cNvPr>
          <p:cNvCxnSpPr/>
          <p:nvPr/>
        </p:nvCxnSpPr>
        <p:spPr>
          <a:xfrm>
            <a:off x="8508206" y="1029392"/>
            <a:ext cx="740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AFBDCC-A541-43EF-914E-2CF37B3EF619}"/>
              </a:ext>
            </a:extLst>
          </p:cNvPr>
          <p:cNvSpPr txBox="1"/>
          <p:nvPr/>
        </p:nvSpPr>
        <p:spPr>
          <a:xfrm>
            <a:off x="9280464" y="76638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0EAD8E-5D1A-49AA-8F4B-2222E16EE0B2}"/>
              </a:ext>
            </a:extLst>
          </p:cNvPr>
          <p:cNvGrpSpPr/>
          <p:nvPr/>
        </p:nvGrpSpPr>
        <p:grpSpPr>
          <a:xfrm>
            <a:off x="8204715" y="1131235"/>
            <a:ext cx="622080" cy="283320"/>
            <a:chOff x="7299840" y="3114958"/>
            <a:chExt cx="6220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845493A-FA46-4BE1-84F8-489EEBC37971}"/>
                    </a:ext>
                  </a:extLst>
                </p14:cNvPr>
                <p14:cNvContentPartPr/>
                <p14:nvPr/>
              </p14:nvContentPartPr>
              <p14:xfrm>
                <a:off x="7299840" y="3128638"/>
                <a:ext cx="595800" cy="26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85E70A-D834-4D17-BBFA-F6392D7570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95520" y="3124318"/>
                  <a:ext cx="604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7368D57-27A4-42E4-8A25-29A3D3A2AA23}"/>
                    </a:ext>
                  </a:extLst>
                </p14:cNvPr>
                <p14:cNvContentPartPr/>
                <p14:nvPr/>
              </p14:nvContentPartPr>
              <p14:xfrm>
                <a:off x="7814280" y="3114958"/>
                <a:ext cx="107640" cy="90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3946AB8-61C9-43CE-80D9-F02A69156F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09960" y="3110638"/>
                  <a:ext cx="1162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38E4B8-2324-47BA-9C1E-8065FD9FC3CA}"/>
              </a:ext>
            </a:extLst>
          </p:cNvPr>
          <p:cNvGrpSpPr/>
          <p:nvPr/>
        </p:nvGrpSpPr>
        <p:grpSpPr>
          <a:xfrm>
            <a:off x="4012238" y="773185"/>
            <a:ext cx="372960" cy="649440"/>
            <a:chOff x="3107363" y="2756908"/>
            <a:chExt cx="37296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BFBF3B3-EE6B-4047-BD5A-EB6299DAAF97}"/>
                    </a:ext>
                  </a:extLst>
                </p14:cNvPr>
                <p14:cNvContentPartPr/>
                <p14:nvPr/>
              </p14:nvContentPartPr>
              <p14:xfrm>
                <a:off x="3280523" y="2756908"/>
                <a:ext cx="199800" cy="13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EB5F868-B81A-465D-AF89-5E76918122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6203" y="2752588"/>
                  <a:ext cx="208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F35127-C703-434E-BB31-D882566E7735}"/>
                    </a:ext>
                  </a:extLst>
                </p14:cNvPr>
                <p14:cNvContentPartPr/>
                <p14:nvPr/>
              </p14:nvContentPartPr>
              <p14:xfrm>
                <a:off x="3370883" y="2768068"/>
                <a:ext cx="26640" cy="623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498901B-5F03-4EBF-B5C6-4EBD419DF8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66563" y="2763748"/>
                  <a:ext cx="3528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CADB8F-0C6D-40C2-A4D4-992609F69049}"/>
                    </a:ext>
                  </a:extLst>
                </p14:cNvPr>
                <p14:cNvContentPartPr/>
                <p14:nvPr/>
              </p14:nvContentPartPr>
              <p14:xfrm>
                <a:off x="3351803" y="3373228"/>
                <a:ext cx="34920" cy="33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B51077-6F55-4C7E-B9DB-B7FA64C62A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47483" y="3368908"/>
                  <a:ext cx="43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FEC038A-0FE7-4826-8A1E-0A3717CCF2E3}"/>
                    </a:ext>
                  </a:extLst>
                </p14:cNvPr>
                <p14:cNvContentPartPr/>
                <p14:nvPr/>
              </p14:nvContentPartPr>
              <p14:xfrm>
                <a:off x="3395723" y="3360268"/>
                <a:ext cx="40680" cy="39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5B76333-89A0-40C3-8E3B-F5B4520C94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91403" y="3355948"/>
                  <a:ext cx="493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702570-6192-4D43-BD86-EC6F33B3FA0F}"/>
                    </a:ext>
                  </a:extLst>
                </p14:cNvPr>
                <p14:cNvContentPartPr/>
                <p14:nvPr/>
              </p14:nvContentPartPr>
              <p14:xfrm>
                <a:off x="3347123" y="2771308"/>
                <a:ext cx="77040" cy="76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5EDD0E-E4CE-48EC-979A-9DD4F9EFBA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42803" y="2766988"/>
                  <a:ext cx="85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36EC08C-6C94-4A69-8555-639CC5BBA858}"/>
                    </a:ext>
                  </a:extLst>
                </p14:cNvPr>
                <p14:cNvContentPartPr/>
                <p14:nvPr/>
              </p14:nvContentPartPr>
              <p14:xfrm>
                <a:off x="3107363" y="3029788"/>
                <a:ext cx="140400" cy="90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7910FD-3088-4190-88F6-8F6F97C706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03043" y="3025468"/>
                  <a:ext cx="149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4CDF9C-2E47-45E1-B815-049B7220FFD0}"/>
                    </a:ext>
                  </a:extLst>
                </p14:cNvPr>
                <p14:cNvContentPartPr/>
                <p14:nvPr/>
              </p14:nvContentPartPr>
              <p14:xfrm>
                <a:off x="3254963" y="3040948"/>
                <a:ext cx="63000" cy="83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527EBC-DC2E-45C3-A0A5-577E324DF9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50643" y="3036628"/>
                  <a:ext cx="716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7981EA-84EA-484C-8CFE-BFE1189AF9B5}"/>
              </a:ext>
            </a:extLst>
          </p:cNvPr>
          <p:cNvGrpSpPr/>
          <p:nvPr/>
        </p:nvGrpSpPr>
        <p:grpSpPr>
          <a:xfrm>
            <a:off x="4758878" y="1388425"/>
            <a:ext cx="150120" cy="142200"/>
            <a:chOff x="3854003" y="3372148"/>
            <a:chExt cx="15012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5F4898-C184-455C-88B3-9C25AB4E2DFA}"/>
                    </a:ext>
                  </a:extLst>
                </p14:cNvPr>
                <p14:cNvContentPartPr/>
                <p14:nvPr/>
              </p14:nvContentPartPr>
              <p14:xfrm>
                <a:off x="3854003" y="3372148"/>
                <a:ext cx="26280" cy="17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C03DA05-F34C-4F35-A954-1078884D24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49683" y="3367828"/>
                  <a:ext cx="34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DDC63C-35FF-48C3-9AFF-6AE501D4B470}"/>
                    </a:ext>
                  </a:extLst>
                </p14:cNvPr>
                <p14:cNvContentPartPr/>
                <p14:nvPr/>
              </p14:nvContentPartPr>
              <p14:xfrm>
                <a:off x="3930683" y="3441988"/>
                <a:ext cx="73440" cy="72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94E455D-0CB5-45FB-8E8F-67B451CF5B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26363" y="3437668"/>
                  <a:ext cx="82080" cy="81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49E9373-6DB5-4E83-AB63-0A628CF324DB}"/>
              </a:ext>
            </a:extLst>
          </p:cNvPr>
          <p:cNvSpPr txBox="1"/>
          <p:nvPr/>
        </p:nvSpPr>
        <p:spPr>
          <a:xfrm flipH="1">
            <a:off x="3490183" y="2735044"/>
            <a:ext cx="242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Strain </a:t>
            </a:r>
          </a:p>
          <a:p>
            <a:pPr algn="ctr"/>
            <a:r>
              <a:rPr lang="en-IN" dirty="0"/>
              <a:t>Diagram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C42A1B-CD17-4BE3-8520-AFA2C916F1CD}"/>
              </a:ext>
            </a:extLst>
          </p:cNvPr>
          <p:cNvSpPr txBox="1"/>
          <p:nvPr/>
        </p:nvSpPr>
        <p:spPr>
          <a:xfrm>
            <a:off x="7487894" y="2776420"/>
            <a:ext cx="157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Stress Diagram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7D87E6-7678-425A-A3DE-CCE6676B7A64}"/>
              </a:ext>
            </a:extLst>
          </p:cNvPr>
          <p:cNvGrpSpPr/>
          <p:nvPr/>
        </p:nvGrpSpPr>
        <p:grpSpPr>
          <a:xfrm>
            <a:off x="1151677" y="679239"/>
            <a:ext cx="2414125" cy="1423263"/>
            <a:chOff x="1151677" y="679239"/>
            <a:chExt cx="2414125" cy="142326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995B4A4-4B55-44D1-AE24-6A74B8DC027A}"/>
                </a:ext>
              </a:extLst>
            </p:cNvPr>
            <p:cNvSpPr/>
            <p:nvPr/>
          </p:nvSpPr>
          <p:spPr>
            <a:xfrm>
              <a:off x="1685924" y="788052"/>
              <a:ext cx="1009650" cy="131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A8E64FE-E321-42C9-BB72-CFB6FAF72EED}"/>
                </a:ext>
              </a:extLst>
            </p:cNvPr>
            <p:cNvSpPr/>
            <p:nvPr/>
          </p:nvSpPr>
          <p:spPr>
            <a:xfrm>
              <a:off x="1762124" y="1788177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C025DE0-CDD6-4B0D-AA16-EE502BC26E78}"/>
                </a:ext>
              </a:extLst>
            </p:cNvPr>
            <p:cNvSpPr/>
            <p:nvPr/>
          </p:nvSpPr>
          <p:spPr>
            <a:xfrm>
              <a:off x="2066924" y="1788177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2712CED-C742-439C-8C73-1822F0D9ABD7}"/>
                </a:ext>
              </a:extLst>
            </p:cNvPr>
            <p:cNvSpPr/>
            <p:nvPr/>
          </p:nvSpPr>
          <p:spPr>
            <a:xfrm>
              <a:off x="2362199" y="1788177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24F2E8-819B-49D5-A986-D18C59CA1944}"/>
                </a:ext>
              </a:extLst>
            </p:cNvPr>
            <p:cNvSpPr txBox="1"/>
            <p:nvPr/>
          </p:nvSpPr>
          <p:spPr>
            <a:xfrm>
              <a:off x="1151677" y="126061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6975063-38A9-4144-ADED-1358B77D7542}"/>
                </a:ext>
              </a:extLst>
            </p:cNvPr>
            <p:cNvCxnSpPr/>
            <p:nvPr/>
          </p:nvCxnSpPr>
          <p:spPr>
            <a:xfrm>
              <a:off x="2790825" y="788052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0B2E4E-6183-4E97-A2AD-CE46E1A9DE57}"/>
                </a:ext>
              </a:extLst>
            </p:cNvPr>
            <p:cNvCxnSpPr/>
            <p:nvPr/>
          </p:nvCxnSpPr>
          <p:spPr>
            <a:xfrm>
              <a:off x="2790825" y="1892952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131CB1A-3C00-48F8-B30C-6755ABD1B2DB}"/>
                </a:ext>
              </a:extLst>
            </p:cNvPr>
            <p:cNvSpPr/>
            <p:nvPr/>
          </p:nvSpPr>
          <p:spPr>
            <a:xfrm>
              <a:off x="1752247" y="863905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BF536B2-14CF-4DD9-8103-4B5282D4583A}"/>
                </a:ext>
              </a:extLst>
            </p:cNvPr>
            <p:cNvSpPr/>
            <p:nvPr/>
          </p:nvSpPr>
          <p:spPr>
            <a:xfrm>
              <a:off x="2057047" y="863905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722CCF6-1DAA-4992-96D8-050C1EBFF5FC}"/>
                </a:ext>
              </a:extLst>
            </p:cNvPr>
            <p:cNvSpPr/>
            <p:nvPr/>
          </p:nvSpPr>
          <p:spPr>
            <a:xfrm>
              <a:off x="2352322" y="863905"/>
              <a:ext cx="209550" cy="20955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4AA1C23-0E64-47D4-B38E-0AABAFA79661}"/>
                </a:ext>
              </a:extLst>
            </p:cNvPr>
            <p:cNvCxnSpPr/>
            <p:nvPr/>
          </p:nvCxnSpPr>
          <p:spPr>
            <a:xfrm>
              <a:off x="2800350" y="969027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959DE9B-4C29-47C0-B542-E7750CDB106E}"/>
                </a:ext>
              </a:extLst>
            </p:cNvPr>
            <p:cNvCxnSpPr/>
            <p:nvPr/>
          </p:nvCxnSpPr>
          <p:spPr>
            <a:xfrm>
              <a:off x="1447897" y="791234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51A8AE3-8A8D-42F7-8B60-F798DBF79674}"/>
                </a:ext>
              </a:extLst>
            </p:cNvPr>
            <p:cNvCxnSpPr/>
            <p:nvPr/>
          </p:nvCxnSpPr>
          <p:spPr>
            <a:xfrm>
              <a:off x="1447897" y="1892952"/>
              <a:ext cx="238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F44227-C23C-40C0-AD77-4A02FFB2FCBB}"/>
                </a:ext>
              </a:extLst>
            </p:cNvPr>
            <p:cNvCxnSpPr>
              <a:cxnSpLocks/>
            </p:cNvCxnSpPr>
            <p:nvPr/>
          </p:nvCxnSpPr>
          <p:spPr>
            <a:xfrm>
              <a:off x="1552575" y="784345"/>
              <a:ext cx="0" cy="11086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1B88B2C-53B0-4A48-B557-7D213F6A6756}"/>
                </a:ext>
              </a:extLst>
            </p:cNvPr>
            <p:cNvCxnSpPr/>
            <p:nvPr/>
          </p:nvCxnSpPr>
          <p:spPr>
            <a:xfrm>
              <a:off x="2886075" y="789124"/>
              <a:ext cx="0" cy="1085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5C7C5A0-DD39-439D-A23B-470301FBA3FF}"/>
                </a:ext>
              </a:extLst>
            </p:cNvPr>
            <p:cNvSpPr txBox="1"/>
            <p:nvPr/>
          </p:nvSpPr>
          <p:spPr>
            <a:xfrm>
              <a:off x="2931908" y="67923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d’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81B43B8-FD85-4440-853E-DB7ADEFC3FD7}"/>
                </a:ext>
              </a:extLst>
            </p:cNvPr>
            <p:cNvSpPr txBox="1"/>
            <p:nvPr/>
          </p:nvSpPr>
          <p:spPr>
            <a:xfrm>
              <a:off x="2864969" y="1229889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 – d’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BB9BD3E-0135-4D34-901D-BD81691B2DA5}"/>
              </a:ext>
            </a:extLst>
          </p:cNvPr>
          <p:cNvGrpSpPr/>
          <p:nvPr/>
        </p:nvGrpSpPr>
        <p:grpSpPr>
          <a:xfrm>
            <a:off x="4755675" y="905610"/>
            <a:ext cx="611280" cy="273240"/>
            <a:chOff x="4755675" y="905610"/>
            <a:chExt cx="6112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30CA864-69FC-4B14-95A5-2BEA4D0A02B1}"/>
                    </a:ext>
                  </a:extLst>
                </p14:cNvPr>
                <p14:cNvContentPartPr/>
                <p14:nvPr/>
              </p14:nvContentPartPr>
              <p14:xfrm>
                <a:off x="4755675" y="905610"/>
                <a:ext cx="396720" cy="46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30CA864-69FC-4B14-95A5-2BEA4D0A02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51355" y="901290"/>
                  <a:ext cx="405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F45D812-570F-471E-A5D2-F1AB42491F54}"/>
                    </a:ext>
                  </a:extLst>
                </p14:cNvPr>
                <p14:cNvContentPartPr/>
                <p14:nvPr/>
              </p14:nvContentPartPr>
              <p14:xfrm>
                <a:off x="4777275" y="925770"/>
                <a:ext cx="405000" cy="36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F45D812-570F-471E-A5D2-F1AB42491F5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72955" y="921450"/>
                  <a:ext cx="413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B3CCBFD-A1DD-4A93-AB7E-DD0786F32DDE}"/>
                    </a:ext>
                  </a:extLst>
                </p14:cNvPr>
                <p14:cNvContentPartPr/>
                <p14:nvPr/>
              </p14:nvContentPartPr>
              <p14:xfrm>
                <a:off x="4800315" y="923970"/>
                <a:ext cx="354240" cy="43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B3CCBFD-A1DD-4A93-AB7E-DD0786F32D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5995" y="919650"/>
                  <a:ext cx="362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DF7D98-E46A-41A2-AF95-1849E1E2B41D}"/>
                    </a:ext>
                  </a:extLst>
                </p14:cNvPr>
                <p14:cNvContentPartPr/>
                <p14:nvPr/>
              </p14:nvContentPartPr>
              <p14:xfrm>
                <a:off x="4845675" y="912450"/>
                <a:ext cx="316440" cy="50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DF7D98-E46A-41A2-AF95-1849E1E2B4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41355" y="908130"/>
                  <a:ext cx="325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72FB04-42BB-470C-82B3-6428844B73A6}"/>
                    </a:ext>
                  </a:extLst>
                </p14:cNvPr>
                <p14:cNvContentPartPr/>
                <p14:nvPr/>
              </p14:nvContentPartPr>
              <p14:xfrm>
                <a:off x="4841715" y="918570"/>
                <a:ext cx="212400" cy="35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72FB04-42BB-470C-82B3-6428844B73A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37395" y="914250"/>
                  <a:ext cx="221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B126AC3-A4C4-44F6-8BC0-3B5D0288F530}"/>
                    </a:ext>
                  </a:extLst>
                </p14:cNvPr>
                <p14:cNvContentPartPr/>
                <p14:nvPr/>
              </p14:nvContentPartPr>
              <p14:xfrm>
                <a:off x="4792395" y="911010"/>
                <a:ext cx="374400" cy="52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B126AC3-A4C4-44F6-8BC0-3B5D0288F5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88075" y="906690"/>
                  <a:ext cx="383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97C116-66A8-4C11-814A-211391531E67}"/>
                    </a:ext>
                  </a:extLst>
                </p14:cNvPr>
                <p14:cNvContentPartPr/>
                <p14:nvPr/>
              </p14:nvContentPartPr>
              <p14:xfrm>
                <a:off x="4938555" y="959610"/>
                <a:ext cx="428400" cy="219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97C116-66A8-4C11-814A-211391531E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34235" y="955290"/>
                  <a:ext cx="43704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D7C10FB-0A9E-4263-9DD6-40013492E5E0}"/>
              </a:ext>
            </a:extLst>
          </p:cNvPr>
          <p:cNvGrpSpPr/>
          <p:nvPr/>
        </p:nvGrpSpPr>
        <p:grpSpPr>
          <a:xfrm>
            <a:off x="5460555" y="466770"/>
            <a:ext cx="1838880" cy="574920"/>
            <a:chOff x="5460555" y="466770"/>
            <a:chExt cx="183888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B4EE638-E43C-4431-B8EC-6534A9F671C8}"/>
                    </a:ext>
                  </a:extLst>
                </p14:cNvPr>
                <p14:cNvContentPartPr/>
                <p14:nvPr/>
              </p14:nvContentPartPr>
              <p14:xfrm>
                <a:off x="5460555" y="936930"/>
                <a:ext cx="77040" cy="104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B4EE638-E43C-4431-B8EC-6534A9F671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56235" y="932610"/>
                  <a:ext cx="85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69E156C-FAAF-41ED-AAC2-4D94E9A2604B}"/>
                    </a:ext>
                  </a:extLst>
                </p14:cNvPr>
                <p14:cNvContentPartPr/>
                <p14:nvPr/>
              </p14:nvContentPartPr>
              <p14:xfrm>
                <a:off x="5646675" y="1021890"/>
                <a:ext cx="5040" cy="8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69E156C-FAAF-41ED-AAC2-4D94E9A260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42355" y="1017570"/>
                  <a:ext cx="136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74CFBCD-76C0-4431-B1BB-43234CA592D0}"/>
                    </a:ext>
                  </a:extLst>
                </p14:cNvPr>
                <p14:cNvContentPartPr/>
                <p14:nvPr/>
              </p14:nvContentPartPr>
              <p14:xfrm>
                <a:off x="5695635" y="897330"/>
                <a:ext cx="88200" cy="90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74CFBCD-76C0-4431-B1BB-43234CA592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91315" y="893010"/>
                  <a:ext cx="96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A615EC5-E0DB-4211-9AF5-D5F700A4D80D}"/>
                    </a:ext>
                  </a:extLst>
                </p14:cNvPr>
                <p14:cNvContentPartPr/>
                <p14:nvPr/>
              </p14:nvContentPartPr>
              <p14:xfrm>
                <a:off x="5817675" y="853050"/>
                <a:ext cx="90720" cy="97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A615EC5-E0DB-4211-9AF5-D5F700A4D80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13355" y="848730"/>
                  <a:ext cx="99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F42BC51-ACF9-4224-A733-DACFE57B39A3}"/>
                    </a:ext>
                  </a:extLst>
                </p14:cNvPr>
                <p14:cNvContentPartPr/>
                <p14:nvPr/>
              </p14:nvContentPartPr>
              <p14:xfrm>
                <a:off x="6016755" y="786450"/>
                <a:ext cx="118800" cy="158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F42BC51-ACF9-4224-A733-DACFE57B39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12435" y="782130"/>
                  <a:ext cx="1274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F3E2038-17A5-4566-9C10-41DC19105DE3}"/>
                    </a:ext>
                  </a:extLst>
                </p14:cNvPr>
                <p14:cNvContentPartPr/>
                <p14:nvPr/>
              </p14:nvContentPartPr>
              <p14:xfrm>
                <a:off x="6174435" y="811290"/>
                <a:ext cx="34920" cy="109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F3E2038-17A5-4566-9C10-41DC19105DE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70115" y="806970"/>
                  <a:ext cx="43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BA699FC-FB4B-4B1F-B228-F82F886DDC7D}"/>
                    </a:ext>
                  </a:extLst>
                </p14:cNvPr>
                <p14:cNvContentPartPr/>
                <p14:nvPr/>
              </p14:nvContentPartPr>
              <p14:xfrm>
                <a:off x="6167955" y="740730"/>
                <a:ext cx="114840" cy="54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BA699FC-FB4B-4B1F-B228-F82F886DDC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63635" y="736410"/>
                  <a:ext cx="123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FDC5BD0-16F7-4211-9B4F-5C0F350CF8B9}"/>
                    </a:ext>
                  </a:extLst>
                </p14:cNvPr>
                <p14:cNvContentPartPr/>
                <p14:nvPr/>
              </p14:nvContentPartPr>
              <p14:xfrm>
                <a:off x="6398355" y="581610"/>
                <a:ext cx="123120" cy="457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FDC5BD0-16F7-4211-9B4F-5C0F350CF8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94035" y="577290"/>
                  <a:ext cx="1317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D358638-DE24-47FF-B4CB-CA821F7E7C7E}"/>
                    </a:ext>
                  </a:extLst>
                </p14:cNvPr>
                <p14:cNvContentPartPr/>
                <p14:nvPr/>
              </p14:nvContentPartPr>
              <p14:xfrm>
                <a:off x="6548835" y="752250"/>
                <a:ext cx="20160" cy="108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D358638-DE24-47FF-B4CB-CA821F7E7C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44515" y="747930"/>
                  <a:ext cx="28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37222E9-72CE-4C12-A464-B09804C5B3D0}"/>
                    </a:ext>
                  </a:extLst>
                </p14:cNvPr>
                <p14:cNvContentPartPr/>
                <p14:nvPr/>
              </p14:nvContentPartPr>
              <p14:xfrm>
                <a:off x="6634155" y="785370"/>
                <a:ext cx="60120" cy="9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37222E9-72CE-4C12-A464-B09804C5B3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29835" y="781050"/>
                  <a:ext cx="687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9AB9379-1C64-476D-B159-37DF654309E4}"/>
                    </a:ext>
                  </a:extLst>
                </p14:cNvPr>
                <p14:cNvContentPartPr/>
                <p14:nvPr/>
              </p14:nvContentPartPr>
              <p14:xfrm>
                <a:off x="6808395" y="562530"/>
                <a:ext cx="121680" cy="181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9AB9379-1C64-476D-B159-37DF654309E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04075" y="558210"/>
                  <a:ext cx="1303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4A40B3-589B-40C6-8CAD-A812DC231F4F}"/>
                    </a:ext>
                  </a:extLst>
                </p14:cNvPr>
                <p14:cNvContentPartPr/>
                <p14:nvPr/>
              </p14:nvContentPartPr>
              <p14:xfrm>
                <a:off x="6936555" y="466770"/>
                <a:ext cx="34200" cy="97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4A40B3-589B-40C6-8CAD-A812DC231F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32235" y="462450"/>
                  <a:ext cx="428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F271B80-F06B-4732-BD27-780B34193D16}"/>
                    </a:ext>
                  </a:extLst>
                </p14:cNvPr>
                <p14:cNvContentPartPr/>
                <p14:nvPr/>
              </p14:nvContentPartPr>
              <p14:xfrm>
                <a:off x="6840435" y="770610"/>
                <a:ext cx="164160" cy="39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F271B80-F06B-4732-BD27-780B34193D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36115" y="766290"/>
                  <a:ext cx="172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B25643A-A061-4CF7-9F0F-18D3C6561130}"/>
                    </a:ext>
                  </a:extLst>
                </p14:cNvPr>
                <p14:cNvContentPartPr/>
                <p14:nvPr/>
              </p14:nvContentPartPr>
              <p14:xfrm>
                <a:off x="6843675" y="859530"/>
                <a:ext cx="89280" cy="81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B25643A-A061-4CF7-9F0F-18D3C65611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39355" y="855210"/>
                  <a:ext cx="97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2095ABA-4D02-470C-BECD-0FDB5F993DDB}"/>
                    </a:ext>
                  </a:extLst>
                </p14:cNvPr>
                <p14:cNvContentPartPr/>
                <p14:nvPr/>
              </p14:nvContentPartPr>
              <p14:xfrm>
                <a:off x="6984435" y="848370"/>
                <a:ext cx="92520" cy="111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2095ABA-4D02-470C-BECD-0FDB5F993DD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80115" y="844050"/>
                  <a:ext cx="101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D760B1C-43C0-449E-A522-C48B2478008C}"/>
                    </a:ext>
                  </a:extLst>
                </p14:cNvPr>
                <p14:cNvContentPartPr/>
                <p14:nvPr/>
              </p14:nvContentPartPr>
              <p14:xfrm>
                <a:off x="7132755" y="495930"/>
                <a:ext cx="166680" cy="516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D760B1C-43C0-449E-A522-C48B247800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28435" y="491610"/>
                  <a:ext cx="175320" cy="52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26A3C2-9F1F-4A4F-97AD-020ABBDA6E68}"/>
                  </a:ext>
                </a:extLst>
              </p:cNvPr>
              <p:cNvSpPr txBox="1"/>
              <p:nvPr/>
            </p:nvSpPr>
            <p:spPr>
              <a:xfrm flipH="1">
                <a:off x="721994" y="3971925"/>
                <a:ext cx="492468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IN" dirty="0"/>
                  <a:t>= Area of tensile reinforcement</a:t>
                </a:r>
              </a:p>
              <a:p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= Area of compressive reinforcement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= depth of neutral axis at ultimate state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IN" dirty="0"/>
                  <a:t>= stress in concrete at the level of compression reinforcement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= stress in compression reinforcement</a:t>
                </a:r>
              </a:p>
              <a:p>
                <a:r>
                  <a:rPr lang="en-IN" dirty="0"/>
                  <a:t>d’ = effective cover to compressive reinforcement</a:t>
                </a:r>
              </a:p>
              <a:p>
                <a:r>
                  <a:rPr lang="en-IN" dirty="0"/>
                  <a:t>d= effective depth of neutral axis</a:t>
                </a: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26A3C2-9F1F-4A4F-97AD-020ABBDA6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21994" y="3971925"/>
                <a:ext cx="4924681" cy="2308324"/>
              </a:xfrm>
              <a:prstGeom prst="rect">
                <a:avLst/>
              </a:prstGeom>
              <a:blipFill>
                <a:blip r:embed="rId108"/>
                <a:stretch>
                  <a:fillRect l="-990" t="-1587" b="-3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3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FAD26-8124-4983-B8BE-7D9E858A5B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6490" y="381000"/>
                <a:ext cx="7051609" cy="5791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Ultimate moment of resistance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−0.42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for a given section first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𝑎𝑛𝑑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=0.446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Strain in compression steel = strain in concrete at the 				level of the compression 				steel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𝑐𝑢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0.0035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			= 0.0035(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BFAD26-8124-4983-B8BE-7D9E858A5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490" y="381000"/>
                <a:ext cx="7051609" cy="5791200"/>
              </a:xfrm>
              <a:blipFill>
                <a:blip r:embed="rId2"/>
                <a:stretch>
                  <a:fillRect l="-1296" t="-1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44B48-AC92-4057-BA7D-9719B7C7B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8300" y="199443"/>
            <a:ext cx="2606882" cy="1828800"/>
          </a:xfrm>
        </p:spPr>
        <p:txBody>
          <a:bodyPr/>
          <a:lstStyle/>
          <a:p>
            <a:r>
              <a:rPr lang="en-IN" dirty="0"/>
              <a:t>To find the moment of resistance for a beam section provided with a given compression and tension reinforcement</a:t>
            </a:r>
          </a:p>
        </p:txBody>
      </p:sp>
    </p:spTree>
    <p:extLst>
      <p:ext uri="{BB962C8B-B14F-4D97-AF65-F5344CB8AC3E}">
        <p14:creationId xmlns:p14="http://schemas.microsoft.com/office/powerpoint/2010/main" val="27663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83647-F469-4FC9-8D77-CBAC38638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6491" y="381000"/>
                <a:ext cx="6013384" cy="5791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= 2x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IN" dirty="0"/>
                  <a:t>x 0.0035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	= 700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Equating total compression to total tension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IN" dirty="0"/>
                        <m:t>700 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We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from above relation</a:t>
                </a:r>
              </a:p>
              <a:p>
                <a:pPr marL="0" indent="0">
                  <a:buNone/>
                </a:pPr>
                <a:r>
                  <a:rPr lang="en-IN" dirty="0"/>
                  <a:t>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Now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 from the relation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83647-F469-4FC9-8D77-CBAC38638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491" y="381000"/>
                <a:ext cx="6013384" cy="5791200"/>
              </a:xfrm>
              <a:blipFill>
                <a:blip r:embed="rId2"/>
                <a:stretch>
                  <a:fillRect l="-15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23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7828F7-397B-4F66-877E-B39978D47B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/>
                  <a:t>Step 1 </a:t>
                </a:r>
              </a:p>
              <a:p>
                <a:pPr marL="0" indent="0">
                  <a:buNone/>
                </a:pPr>
                <a:r>
                  <a:rPr lang="en-IN" dirty="0"/>
                  <a:t>Determine the limiting moment of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r>
                  <a:rPr lang="en-IN" dirty="0"/>
                  <a:t> for the given cross section using the equation for a singly reinforced beam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𝑢𝑙𝑖𝑚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−0.42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𝑢𝑙𝑖𝑚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=0.36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𝑢𝑚𝑎𝑥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−0.42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𝑢𝑚𝑎𝑥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Step 2</a:t>
                </a:r>
              </a:p>
              <a:p>
                <a:pPr marL="0" indent="0">
                  <a:buNone/>
                </a:pPr>
                <a:r>
                  <a:rPr lang="en-IN" dirty="0"/>
                  <a:t>If the factored moment M exceed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r>
                  <a:rPr lang="en-IN" dirty="0"/>
                  <a:t> , a doubly reinforced section is required to be designed for the additional moment (M-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r>
                  <a:rPr lang="en-IN" dirty="0"/>
                  <a:t>). This moment is resisted by an internal couple consisting of compression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in the compression steel and tension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in an additional tension steel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7828F7-397B-4F66-877E-B39978D47B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5" t="-2000" r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85983-E813-4213-9E94-9ED23345F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64270" y="75618"/>
            <a:ext cx="4800937" cy="1828800"/>
          </a:xfrm>
        </p:spPr>
        <p:txBody>
          <a:bodyPr/>
          <a:lstStyle/>
          <a:p>
            <a:r>
              <a:rPr lang="en-IN" dirty="0"/>
              <a:t>To design a doubly reinforced beam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024313-65FE-4364-BBE7-080F71FAB247}"/>
                  </a:ext>
                </a:extLst>
              </p:cNvPr>
              <p:cNvSpPr txBox="1"/>
              <p:nvPr/>
            </p:nvSpPr>
            <p:spPr>
              <a:xfrm>
                <a:off x="5038725" y="5830669"/>
                <a:ext cx="38385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b>
                        </m:s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d>
                      <m:d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	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024313-65FE-4364-BBE7-080F71FAB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25" y="5830669"/>
                <a:ext cx="3838575" cy="646331"/>
              </a:xfrm>
              <a:prstGeom prst="rect">
                <a:avLst/>
              </a:prstGeom>
              <a:blipFill>
                <a:blip r:embed="rId3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2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06FC7-8846-4A2A-B0D3-D2EC4A396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dirty="0"/>
                  <a:t>Step 3 </a:t>
                </a:r>
              </a:p>
              <a:p>
                <a:pPr marL="0" indent="0">
                  <a:buNone/>
                </a:pPr>
                <a:r>
                  <a:rPr lang="en-IN" dirty="0"/>
                  <a:t>The additional area of tension steel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obtained by considering the equilibrium of force of compression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in compression steel and force of tension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in the additional tension steel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=0.87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0.87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Step 4 </a:t>
                </a:r>
              </a:p>
              <a:p>
                <a:pPr marL="0" indent="0">
                  <a:buNone/>
                </a:pPr>
                <a:r>
                  <a:rPr lang="en-IN" dirty="0"/>
                  <a:t>The total tension steel is given by: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06FC7-8846-4A2A-B0D3-D2EC4A396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65" t="-1474" r="-22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4D42C-BFB5-47FD-A53C-006E05FE8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214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457</TotalTime>
  <Words>1220</Words>
  <Application>Microsoft Office PowerPoint</Application>
  <PresentationFormat>Widescreen</PresentationFormat>
  <Paragraphs>185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Wireframe Building 16x9</vt:lpstr>
      <vt:lpstr>Reinforced concrete structures</vt:lpstr>
      <vt:lpstr>What is doubly reinforced beam?</vt:lpstr>
      <vt:lpstr>PowerPoint Presentation</vt:lpstr>
      <vt:lpstr>Analysis of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Reinforced concrete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Reinforced concrete structures</dc:title>
  <dc:creator>santosh kumar</dc:creator>
  <cp:lastModifiedBy>santosh kumar</cp:lastModifiedBy>
  <cp:revision>29</cp:revision>
  <dcterms:created xsi:type="dcterms:W3CDTF">2020-09-28T17:13:02Z</dcterms:created>
  <dcterms:modified xsi:type="dcterms:W3CDTF">2020-11-30T04:53:12Z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